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9"/>
  </p:notesMasterIdLst>
  <p:sldIdLst>
    <p:sldId id="256" r:id="rId2"/>
    <p:sldId id="257" r:id="rId3"/>
    <p:sldId id="258" r:id="rId4"/>
    <p:sldId id="262" r:id="rId5"/>
    <p:sldId id="263" r:id="rId6"/>
    <p:sldId id="261" r:id="rId7"/>
    <p:sldId id="277" r:id="rId8"/>
    <p:sldId id="264" r:id="rId9"/>
    <p:sldId id="265" r:id="rId10"/>
    <p:sldId id="259" r:id="rId11"/>
    <p:sldId id="266" r:id="rId12"/>
    <p:sldId id="278" r:id="rId13"/>
    <p:sldId id="267" r:id="rId14"/>
    <p:sldId id="268" r:id="rId15"/>
    <p:sldId id="279" r:id="rId16"/>
    <p:sldId id="280" r:id="rId17"/>
    <p:sldId id="269" r:id="rId18"/>
    <p:sldId id="281" r:id="rId19"/>
    <p:sldId id="282" r:id="rId20"/>
    <p:sldId id="260" r:id="rId21"/>
    <p:sldId id="271" r:id="rId22"/>
    <p:sldId id="272" r:id="rId23"/>
    <p:sldId id="283" r:id="rId24"/>
    <p:sldId id="273" r:id="rId25"/>
    <p:sldId id="274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75" r:id="rId34"/>
    <p:sldId id="291" r:id="rId35"/>
    <p:sldId id="292" r:id="rId36"/>
    <p:sldId id="293" r:id="rId37"/>
    <p:sldId id="276" r:id="rId38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904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16" y="9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1" d="100"/>
        <a:sy n="12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jpg>
</file>

<file path=ppt/media/image16.jpg>
</file>

<file path=ppt/media/image17.jpg>
</file>

<file path=ppt/media/image18.gif>
</file>

<file path=ppt/media/image19.jpg>
</file>

<file path=ppt/media/image2.png>
</file>

<file path=ppt/media/image20.jpeg>
</file>

<file path=ppt/media/image21.png>
</file>

<file path=ppt/media/image22.png>
</file>

<file path=ppt/media/image23.tiff>
</file>

<file path=ppt/media/image24.png>
</file>

<file path=ppt/media/image25.png>
</file>

<file path=ppt/media/image26.tif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tiff>
</file>

<file path=ppt/media/image4.png>
</file>

<file path=ppt/media/image5.png>
</file>

<file path=ppt/media/image6.jpe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20B4D-232D-4DFA-9374-4AD5AA2A04B0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4D0546-C68B-410B-BF1C-EDDEF331E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07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84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064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73845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23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0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48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2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62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2818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07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08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94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65F9A-5A2A-4A86-9878-FD412D3A5C69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FC22F-E2CC-4A26-8764-082B29A874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364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gif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图片 34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37" y="1"/>
            <a:ext cx="9215178" cy="5182928"/>
          </a:xfrm>
          <a:prstGeom prst="rect">
            <a:avLst/>
          </a:prstGeom>
        </p:spPr>
      </p:pic>
      <p:pic>
        <p:nvPicPr>
          <p:cNvPr id="344" name="图片 34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6250" y="1122066"/>
            <a:ext cx="5219564" cy="2047072"/>
          </a:xfrm>
          <a:prstGeom prst="rect">
            <a:avLst/>
          </a:prstGeom>
        </p:spPr>
      </p:pic>
      <p:pic>
        <p:nvPicPr>
          <p:cNvPr id="345" name="图片 34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37263" y="3242574"/>
            <a:ext cx="5219564" cy="2047072"/>
          </a:xfrm>
          <a:prstGeom prst="rect">
            <a:avLst/>
          </a:prstGeom>
        </p:spPr>
      </p:pic>
      <p:pic>
        <p:nvPicPr>
          <p:cNvPr id="346" name="图片 34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-303900" y="-517167"/>
            <a:ext cx="5219564" cy="2047072"/>
          </a:xfrm>
          <a:prstGeom prst="rect">
            <a:avLst/>
          </a:prstGeom>
        </p:spPr>
      </p:pic>
      <p:pic>
        <p:nvPicPr>
          <p:cNvPr id="348" name="图片 34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69648" y="864211"/>
            <a:ext cx="3684377" cy="3680594"/>
          </a:xfrm>
          <a:prstGeom prst="rect">
            <a:avLst/>
          </a:prstGeom>
        </p:spPr>
      </p:pic>
      <p:sp>
        <p:nvSpPr>
          <p:cNvPr id="349" name="十六角星 348"/>
          <p:cNvSpPr/>
          <p:nvPr/>
        </p:nvSpPr>
        <p:spPr>
          <a:xfrm>
            <a:off x="1738707" y="731149"/>
            <a:ext cx="3940758" cy="3940758"/>
          </a:xfrm>
          <a:prstGeom prst="star16">
            <a:avLst>
              <a:gd name="adj" fmla="val 49459"/>
            </a:avLst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grpSp>
        <p:nvGrpSpPr>
          <p:cNvPr id="350" name="组合 349"/>
          <p:cNvGrpSpPr/>
          <p:nvPr/>
        </p:nvGrpSpPr>
        <p:grpSpPr>
          <a:xfrm>
            <a:off x="1710487" y="698660"/>
            <a:ext cx="4000340" cy="3996585"/>
            <a:chOff x="2280648" y="931545"/>
            <a:chExt cx="5333787" cy="5328780"/>
          </a:xfrm>
        </p:grpSpPr>
        <p:sp>
          <p:nvSpPr>
            <p:cNvPr id="351" name="椭圆 350"/>
            <p:cNvSpPr/>
            <p:nvPr/>
          </p:nvSpPr>
          <p:spPr>
            <a:xfrm>
              <a:off x="3903037" y="1131665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52" name="椭圆 351"/>
            <p:cNvSpPr/>
            <p:nvPr/>
          </p:nvSpPr>
          <p:spPr>
            <a:xfrm>
              <a:off x="4916848" y="931545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53" name="椭圆 352"/>
            <p:cNvSpPr/>
            <p:nvPr/>
          </p:nvSpPr>
          <p:spPr>
            <a:xfrm>
              <a:off x="5937928" y="1131169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54" name="椭圆 353"/>
            <p:cNvSpPr/>
            <p:nvPr/>
          </p:nvSpPr>
          <p:spPr>
            <a:xfrm>
              <a:off x="6763087" y="170149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55" name="椭圆 354"/>
            <p:cNvSpPr/>
            <p:nvPr/>
          </p:nvSpPr>
          <p:spPr>
            <a:xfrm>
              <a:off x="3057568" y="1697250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56" name="椭圆 355"/>
            <p:cNvSpPr/>
            <p:nvPr/>
          </p:nvSpPr>
          <p:spPr>
            <a:xfrm>
              <a:off x="2481128" y="2556341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57" name="椭圆 356"/>
            <p:cNvSpPr/>
            <p:nvPr/>
          </p:nvSpPr>
          <p:spPr>
            <a:xfrm>
              <a:off x="7344374" y="2556341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58" name="椭圆 357"/>
            <p:cNvSpPr/>
            <p:nvPr/>
          </p:nvSpPr>
          <p:spPr>
            <a:xfrm>
              <a:off x="7542435" y="354803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59" name="椭圆 358"/>
            <p:cNvSpPr/>
            <p:nvPr/>
          </p:nvSpPr>
          <p:spPr>
            <a:xfrm>
              <a:off x="2280648" y="354803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0" name="椭圆 359"/>
            <p:cNvSpPr/>
            <p:nvPr/>
          </p:nvSpPr>
          <p:spPr>
            <a:xfrm>
              <a:off x="2499116" y="4616410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1" name="椭圆 360"/>
            <p:cNvSpPr/>
            <p:nvPr/>
          </p:nvSpPr>
          <p:spPr>
            <a:xfrm>
              <a:off x="7321514" y="4589735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2" name="椭圆 361"/>
            <p:cNvSpPr/>
            <p:nvPr/>
          </p:nvSpPr>
          <p:spPr>
            <a:xfrm>
              <a:off x="6772514" y="5426709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3" name="椭圆 362"/>
            <p:cNvSpPr/>
            <p:nvPr/>
          </p:nvSpPr>
          <p:spPr>
            <a:xfrm>
              <a:off x="3057568" y="5422462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4" name="椭圆 363"/>
            <p:cNvSpPr/>
            <p:nvPr/>
          </p:nvSpPr>
          <p:spPr>
            <a:xfrm>
              <a:off x="3903037" y="5981184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5" name="椭圆 364"/>
            <p:cNvSpPr/>
            <p:nvPr/>
          </p:nvSpPr>
          <p:spPr>
            <a:xfrm>
              <a:off x="5937928" y="5980688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6" name="椭圆 365"/>
            <p:cNvSpPr/>
            <p:nvPr/>
          </p:nvSpPr>
          <p:spPr>
            <a:xfrm>
              <a:off x="4916848" y="6188325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7" name="椭圆 366"/>
            <p:cNvSpPr/>
            <p:nvPr/>
          </p:nvSpPr>
          <p:spPr>
            <a:xfrm>
              <a:off x="4488353" y="265727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8" name="椭圆 367"/>
            <p:cNvSpPr/>
            <p:nvPr/>
          </p:nvSpPr>
          <p:spPr>
            <a:xfrm>
              <a:off x="3129568" y="235722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69" name="椭圆 368"/>
            <p:cNvSpPr/>
            <p:nvPr/>
          </p:nvSpPr>
          <p:spPr>
            <a:xfrm>
              <a:off x="6107323" y="257222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70" name="椭圆 369"/>
            <p:cNvSpPr/>
            <p:nvPr/>
          </p:nvSpPr>
          <p:spPr>
            <a:xfrm>
              <a:off x="5431118" y="1544823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71" name="椭圆 370"/>
            <p:cNvSpPr/>
            <p:nvPr/>
          </p:nvSpPr>
          <p:spPr>
            <a:xfrm>
              <a:off x="3338442" y="4860972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72" name="椭圆 371"/>
            <p:cNvSpPr/>
            <p:nvPr/>
          </p:nvSpPr>
          <p:spPr>
            <a:xfrm>
              <a:off x="4080450" y="3493613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73" name="椭圆 372"/>
            <p:cNvSpPr/>
            <p:nvPr/>
          </p:nvSpPr>
          <p:spPr>
            <a:xfrm>
              <a:off x="5359118" y="5685361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74" name="椭圆 373"/>
            <p:cNvSpPr/>
            <p:nvPr/>
          </p:nvSpPr>
          <p:spPr>
            <a:xfrm>
              <a:off x="6857155" y="3464768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</p:grpSp>
      <p:cxnSp>
        <p:nvCxnSpPr>
          <p:cNvPr id="375" name="直接连接符 374"/>
          <p:cNvCxnSpPr>
            <a:stCxn id="352" idx="4"/>
            <a:endCxn id="370" idx="0"/>
          </p:cNvCxnSpPr>
          <p:nvPr/>
        </p:nvCxnSpPr>
        <p:spPr>
          <a:xfrm>
            <a:off x="3714639" y="752661"/>
            <a:ext cx="385703" cy="4059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6" name="直接连接符 375"/>
          <p:cNvCxnSpPr>
            <a:stCxn id="351" idx="5"/>
            <a:endCxn id="370" idx="2"/>
          </p:cNvCxnSpPr>
          <p:nvPr/>
        </p:nvCxnSpPr>
        <p:spPr>
          <a:xfrm>
            <a:off x="2973373" y="894843"/>
            <a:ext cx="1099969" cy="2907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7" name="直接连接符 376"/>
          <p:cNvCxnSpPr>
            <a:stCxn id="368" idx="0"/>
            <a:endCxn id="351" idx="4"/>
          </p:cNvCxnSpPr>
          <p:nvPr/>
        </p:nvCxnSpPr>
        <p:spPr>
          <a:xfrm flipV="1">
            <a:off x="2374176" y="902749"/>
            <a:ext cx="580102" cy="8651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直接连接符 377"/>
          <p:cNvCxnSpPr>
            <a:stCxn id="373" idx="3"/>
            <a:endCxn id="366" idx="0"/>
          </p:cNvCxnSpPr>
          <p:nvPr/>
        </p:nvCxnSpPr>
        <p:spPr>
          <a:xfrm flipH="1">
            <a:off x="3714639" y="4310114"/>
            <a:ext cx="312611" cy="331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直接连接符 378"/>
          <p:cNvCxnSpPr>
            <a:stCxn id="356" idx="6"/>
          </p:cNvCxnSpPr>
          <p:nvPr/>
        </p:nvCxnSpPr>
        <p:spPr>
          <a:xfrm flipV="1">
            <a:off x="1914846" y="1794921"/>
            <a:ext cx="432330" cy="1493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直接连接符 379"/>
          <p:cNvCxnSpPr>
            <a:stCxn id="368" idx="6"/>
            <a:endCxn id="367" idx="2"/>
          </p:cNvCxnSpPr>
          <p:nvPr/>
        </p:nvCxnSpPr>
        <p:spPr>
          <a:xfrm>
            <a:off x="2401177" y="1794922"/>
            <a:ext cx="965089" cy="2250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直接连接符 380"/>
          <p:cNvCxnSpPr>
            <a:stCxn id="367" idx="0"/>
            <a:endCxn id="370" idx="4"/>
          </p:cNvCxnSpPr>
          <p:nvPr/>
        </p:nvCxnSpPr>
        <p:spPr>
          <a:xfrm flipV="1">
            <a:off x="3393266" y="1212619"/>
            <a:ext cx="707074" cy="7803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直接连接符 381"/>
          <p:cNvCxnSpPr>
            <a:stCxn id="359" idx="7"/>
            <a:endCxn id="368" idx="3"/>
          </p:cNvCxnSpPr>
          <p:nvPr/>
        </p:nvCxnSpPr>
        <p:spPr>
          <a:xfrm flipV="1">
            <a:off x="1756578" y="1814014"/>
            <a:ext cx="598506" cy="8549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直接连接符 382"/>
          <p:cNvCxnSpPr>
            <a:stCxn id="368" idx="5"/>
            <a:endCxn id="372" idx="1"/>
          </p:cNvCxnSpPr>
          <p:nvPr/>
        </p:nvCxnSpPr>
        <p:spPr>
          <a:xfrm>
            <a:off x="2393269" y="1814014"/>
            <a:ext cx="674978" cy="8141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接连接符 383"/>
          <p:cNvCxnSpPr>
            <a:stCxn id="370" idx="7"/>
            <a:endCxn id="353" idx="3"/>
          </p:cNvCxnSpPr>
          <p:nvPr/>
        </p:nvCxnSpPr>
        <p:spPr>
          <a:xfrm flipV="1">
            <a:off x="4119430" y="894471"/>
            <a:ext cx="341924" cy="2720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直接连接符 384"/>
          <p:cNvCxnSpPr>
            <a:stCxn id="370" idx="6"/>
            <a:endCxn id="354" idx="2"/>
          </p:cNvCxnSpPr>
          <p:nvPr/>
        </p:nvCxnSpPr>
        <p:spPr>
          <a:xfrm>
            <a:off x="4127342" y="1185619"/>
            <a:ext cx="944977" cy="11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接连接符 385"/>
          <p:cNvCxnSpPr>
            <a:stCxn id="368" idx="7"/>
            <a:endCxn id="370" idx="3"/>
          </p:cNvCxnSpPr>
          <p:nvPr/>
        </p:nvCxnSpPr>
        <p:spPr>
          <a:xfrm flipV="1">
            <a:off x="2393269" y="1204709"/>
            <a:ext cx="1687979" cy="5711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接连接符 386"/>
          <p:cNvCxnSpPr>
            <a:stCxn id="370" idx="5"/>
            <a:endCxn id="369" idx="1"/>
          </p:cNvCxnSpPr>
          <p:nvPr/>
        </p:nvCxnSpPr>
        <p:spPr>
          <a:xfrm>
            <a:off x="4119432" y="1204709"/>
            <a:ext cx="468970" cy="7323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8" name="直接连接符 387"/>
          <p:cNvCxnSpPr>
            <a:stCxn id="367" idx="6"/>
            <a:endCxn id="369" idx="2"/>
          </p:cNvCxnSpPr>
          <p:nvPr/>
        </p:nvCxnSpPr>
        <p:spPr>
          <a:xfrm flipV="1">
            <a:off x="3420265" y="1956172"/>
            <a:ext cx="1160228" cy="637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直接连接符 388"/>
          <p:cNvCxnSpPr>
            <a:stCxn id="369" idx="3"/>
            <a:endCxn id="373" idx="0"/>
          </p:cNvCxnSpPr>
          <p:nvPr/>
        </p:nvCxnSpPr>
        <p:spPr>
          <a:xfrm flipH="1">
            <a:off x="4046340" y="1975264"/>
            <a:ext cx="542062" cy="22887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接连接符 389"/>
          <p:cNvCxnSpPr>
            <a:stCxn id="369" idx="0"/>
            <a:endCxn id="354" idx="3"/>
          </p:cNvCxnSpPr>
          <p:nvPr/>
        </p:nvCxnSpPr>
        <p:spPr>
          <a:xfrm flipV="1">
            <a:off x="4607494" y="1322215"/>
            <a:ext cx="472731" cy="6069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连接符 390"/>
          <p:cNvCxnSpPr>
            <a:stCxn id="369" idx="5"/>
            <a:endCxn id="374" idx="1"/>
          </p:cNvCxnSpPr>
          <p:nvPr/>
        </p:nvCxnSpPr>
        <p:spPr>
          <a:xfrm>
            <a:off x="4626584" y="1975263"/>
            <a:ext cx="524190" cy="6312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直接连接符 391"/>
          <p:cNvCxnSpPr>
            <a:stCxn id="374" idx="0"/>
            <a:endCxn id="354" idx="4"/>
          </p:cNvCxnSpPr>
          <p:nvPr/>
        </p:nvCxnSpPr>
        <p:spPr>
          <a:xfrm flipH="1" flipV="1">
            <a:off x="5099317" y="1330125"/>
            <a:ext cx="70551" cy="12684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直接连接符 392"/>
          <p:cNvCxnSpPr>
            <a:stCxn id="374" idx="7"/>
            <a:endCxn id="357" idx="3"/>
          </p:cNvCxnSpPr>
          <p:nvPr/>
        </p:nvCxnSpPr>
        <p:spPr>
          <a:xfrm flipV="1">
            <a:off x="5188960" y="1963348"/>
            <a:ext cx="327230" cy="643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直接连接符 393"/>
          <p:cNvCxnSpPr>
            <a:stCxn id="361" idx="1"/>
            <a:endCxn id="374" idx="5"/>
          </p:cNvCxnSpPr>
          <p:nvPr/>
        </p:nvCxnSpPr>
        <p:spPr>
          <a:xfrm flipH="1" flipV="1">
            <a:off x="5188962" y="2644671"/>
            <a:ext cx="310085" cy="8055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直接连接符 394"/>
          <p:cNvCxnSpPr>
            <a:stCxn id="367" idx="4"/>
            <a:endCxn id="373" idx="1"/>
          </p:cNvCxnSpPr>
          <p:nvPr/>
        </p:nvCxnSpPr>
        <p:spPr>
          <a:xfrm>
            <a:off x="3393266" y="2046959"/>
            <a:ext cx="633982" cy="22249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直接连接符 395"/>
          <p:cNvCxnSpPr>
            <a:stCxn id="372" idx="5"/>
            <a:endCxn id="373" idx="1"/>
          </p:cNvCxnSpPr>
          <p:nvPr/>
        </p:nvCxnSpPr>
        <p:spPr>
          <a:xfrm>
            <a:off x="3106432" y="2666303"/>
            <a:ext cx="920817" cy="16056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直接连接符 396"/>
          <p:cNvCxnSpPr>
            <a:stCxn id="359" idx="5"/>
            <a:endCxn id="371" idx="1"/>
          </p:cNvCxnSpPr>
          <p:nvPr/>
        </p:nvCxnSpPr>
        <p:spPr>
          <a:xfrm>
            <a:off x="1756579" y="2707122"/>
            <a:ext cx="755162" cy="946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直接连接符 397"/>
          <p:cNvCxnSpPr>
            <a:stCxn id="371" idx="7"/>
            <a:endCxn id="372" idx="2"/>
          </p:cNvCxnSpPr>
          <p:nvPr/>
        </p:nvCxnSpPr>
        <p:spPr>
          <a:xfrm flipV="1">
            <a:off x="2549924" y="2647212"/>
            <a:ext cx="510414" cy="1006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直接连接符 398"/>
          <p:cNvCxnSpPr>
            <a:stCxn id="371" idx="0"/>
            <a:endCxn id="368" idx="4"/>
          </p:cNvCxnSpPr>
          <p:nvPr/>
        </p:nvCxnSpPr>
        <p:spPr>
          <a:xfrm flipH="1" flipV="1">
            <a:off x="2374177" y="1821923"/>
            <a:ext cx="156656" cy="18238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直接连接符 399"/>
          <p:cNvCxnSpPr>
            <a:stCxn id="368" idx="1"/>
            <a:endCxn id="355" idx="4"/>
          </p:cNvCxnSpPr>
          <p:nvPr/>
        </p:nvCxnSpPr>
        <p:spPr>
          <a:xfrm flipH="1" flipV="1">
            <a:off x="2320176" y="1326940"/>
            <a:ext cx="34908" cy="4488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直接连接符 400"/>
          <p:cNvCxnSpPr>
            <a:stCxn id="362" idx="0"/>
            <a:endCxn id="374" idx="4"/>
          </p:cNvCxnSpPr>
          <p:nvPr/>
        </p:nvCxnSpPr>
        <p:spPr>
          <a:xfrm flipV="1">
            <a:off x="5106389" y="2652576"/>
            <a:ext cx="63481" cy="1417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2" name="直接连接符 401"/>
          <p:cNvCxnSpPr>
            <a:stCxn id="374" idx="3"/>
            <a:endCxn id="373" idx="7"/>
          </p:cNvCxnSpPr>
          <p:nvPr/>
        </p:nvCxnSpPr>
        <p:spPr>
          <a:xfrm flipH="1">
            <a:off x="4065432" y="2644670"/>
            <a:ext cx="1085344" cy="1627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直接连接符 402"/>
          <p:cNvCxnSpPr>
            <a:stCxn id="373" idx="6"/>
            <a:endCxn id="362" idx="2"/>
          </p:cNvCxnSpPr>
          <p:nvPr/>
        </p:nvCxnSpPr>
        <p:spPr>
          <a:xfrm flipV="1">
            <a:off x="4073341" y="4097033"/>
            <a:ext cx="1006047" cy="1939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直接连接符 403"/>
          <p:cNvCxnSpPr>
            <a:stCxn id="373" idx="5"/>
            <a:endCxn id="365" idx="1"/>
          </p:cNvCxnSpPr>
          <p:nvPr/>
        </p:nvCxnSpPr>
        <p:spPr>
          <a:xfrm>
            <a:off x="4065430" y="4310115"/>
            <a:ext cx="395924" cy="18331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直接连接符 404"/>
          <p:cNvCxnSpPr>
            <a:stCxn id="372" idx="0"/>
            <a:endCxn id="367" idx="3"/>
          </p:cNvCxnSpPr>
          <p:nvPr/>
        </p:nvCxnSpPr>
        <p:spPr>
          <a:xfrm flipV="1">
            <a:off x="3087341" y="2039050"/>
            <a:ext cx="286835" cy="5811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直接连接符 405"/>
          <p:cNvCxnSpPr>
            <a:stCxn id="371" idx="6"/>
            <a:endCxn id="373" idx="2"/>
          </p:cNvCxnSpPr>
          <p:nvPr/>
        </p:nvCxnSpPr>
        <p:spPr>
          <a:xfrm>
            <a:off x="2557834" y="3672729"/>
            <a:ext cx="1461507" cy="6182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直接连接符 406"/>
          <p:cNvCxnSpPr>
            <a:stCxn id="360" idx="6"/>
            <a:endCxn id="371" idx="2"/>
          </p:cNvCxnSpPr>
          <p:nvPr/>
        </p:nvCxnSpPr>
        <p:spPr>
          <a:xfrm>
            <a:off x="1928340" y="3489307"/>
            <a:ext cx="575495" cy="1834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直接连接符 407"/>
          <p:cNvCxnSpPr>
            <a:stCxn id="363" idx="7"/>
            <a:endCxn id="371" idx="3"/>
          </p:cNvCxnSpPr>
          <p:nvPr/>
        </p:nvCxnSpPr>
        <p:spPr>
          <a:xfrm flipV="1">
            <a:off x="2339269" y="3691822"/>
            <a:ext cx="172472" cy="3829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直接连接符 408"/>
          <p:cNvCxnSpPr>
            <a:stCxn id="364" idx="0"/>
            <a:endCxn id="371" idx="5"/>
          </p:cNvCxnSpPr>
          <p:nvPr/>
        </p:nvCxnSpPr>
        <p:spPr>
          <a:xfrm flipH="1" flipV="1">
            <a:off x="2549925" y="3691823"/>
            <a:ext cx="404354" cy="7940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直接连接符 409"/>
          <p:cNvCxnSpPr>
            <a:stCxn id="364" idx="7"/>
            <a:endCxn id="373" idx="2"/>
          </p:cNvCxnSpPr>
          <p:nvPr/>
        </p:nvCxnSpPr>
        <p:spPr>
          <a:xfrm flipV="1">
            <a:off x="2973373" y="4291023"/>
            <a:ext cx="1045969" cy="2027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组合 410"/>
          <p:cNvGrpSpPr/>
          <p:nvPr/>
        </p:nvGrpSpPr>
        <p:grpSpPr>
          <a:xfrm>
            <a:off x="1712476" y="697607"/>
            <a:ext cx="4000340" cy="3996585"/>
            <a:chOff x="2433048" y="1083945"/>
            <a:chExt cx="5333787" cy="5328780"/>
          </a:xfrm>
        </p:grpSpPr>
        <p:sp>
          <p:nvSpPr>
            <p:cNvPr id="412" name="十六角星 411"/>
            <p:cNvSpPr/>
            <p:nvPr/>
          </p:nvSpPr>
          <p:spPr>
            <a:xfrm>
              <a:off x="2470676" y="1127265"/>
              <a:ext cx="5254344" cy="5254344"/>
            </a:xfrm>
            <a:prstGeom prst="star16">
              <a:avLst>
                <a:gd name="adj" fmla="val 49459"/>
              </a:avLst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grpSp>
          <p:nvGrpSpPr>
            <p:cNvPr id="413" name="组合 412"/>
            <p:cNvGrpSpPr/>
            <p:nvPr/>
          </p:nvGrpSpPr>
          <p:grpSpPr>
            <a:xfrm>
              <a:off x="2433048" y="1083945"/>
              <a:ext cx="5333787" cy="5328780"/>
              <a:chOff x="2280648" y="931545"/>
              <a:chExt cx="5333787" cy="5328780"/>
            </a:xfrm>
          </p:grpSpPr>
          <p:sp>
            <p:nvSpPr>
              <p:cNvPr id="450" name="椭圆 449"/>
              <p:cNvSpPr/>
              <p:nvPr/>
            </p:nvSpPr>
            <p:spPr>
              <a:xfrm>
                <a:off x="3903037" y="1131665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51" name="椭圆 450"/>
              <p:cNvSpPr/>
              <p:nvPr/>
            </p:nvSpPr>
            <p:spPr>
              <a:xfrm>
                <a:off x="4916848" y="931545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52" name="椭圆 451"/>
              <p:cNvSpPr/>
              <p:nvPr/>
            </p:nvSpPr>
            <p:spPr>
              <a:xfrm>
                <a:off x="5937928" y="1131169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53" name="椭圆 452"/>
              <p:cNvSpPr/>
              <p:nvPr/>
            </p:nvSpPr>
            <p:spPr>
              <a:xfrm>
                <a:off x="6763087" y="170149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54" name="椭圆 453"/>
              <p:cNvSpPr/>
              <p:nvPr/>
            </p:nvSpPr>
            <p:spPr>
              <a:xfrm>
                <a:off x="3057568" y="1697250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55" name="椭圆 454"/>
              <p:cNvSpPr/>
              <p:nvPr/>
            </p:nvSpPr>
            <p:spPr>
              <a:xfrm>
                <a:off x="2481128" y="2556341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56" name="椭圆 455"/>
              <p:cNvSpPr/>
              <p:nvPr/>
            </p:nvSpPr>
            <p:spPr>
              <a:xfrm>
                <a:off x="7344374" y="2556341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57" name="椭圆 456"/>
              <p:cNvSpPr/>
              <p:nvPr/>
            </p:nvSpPr>
            <p:spPr>
              <a:xfrm>
                <a:off x="7542435" y="354803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58" name="椭圆 457"/>
              <p:cNvSpPr/>
              <p:nvPr/>
            </p:nvSpPr>
            <p:spPr>
              <a:xfrm>
                <a:off x="2280648" y="354803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59" name="椭圆 458"/>
              <p:cNvSpPr/>
              <p:nvPr/>
            </p:nvSpPr>
            <p:spPr>
              <a:xfrm>
                <a:off x="2499116" y="4616410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0" name="椭圆 459"/>
              <p:cNvSpPr/>
              <p:nvPr/>
            </p:nvSpPr>
            <p:spPr>
              <a:xfrm>
                <a:off x="7321514" y="4589735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1" name="椭圆 460"/>
              <p:cNvSpPr/>
              <p:nvPr/>
            </p:nvSpPr>
            <p:spPr>
              <a:xfrm>
                <a:off x="6772514" y="5426709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2" name="椭圆 461"/>
              <p:cNvSpPr/>
              <p:nvPr/>
            </p:nvSpPr>
            <p:spPr>
              <a:xfrm>
                <a:off x="3057568" y="5422462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3" name="椭圆 462"/>
              <p:cNvSpPr/>
              <p:nvPr/>
            </p:nvSpPr>
            <p:spPr>
              <a:xfrm>
                <a:off x="3903037" y="5981184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4" name="椭圆 463"/>
              <p:cNvSpPr/>
              <p:nvPr/>
            </p:nvSpPr>
            <p:spPr>
              <a:xfrm>
                <a:off x="5937928" y="5980688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5" name="椭圆 464"/>
              <p:cNvSpPr/>
              <p:nvPr/>
            </p:nvSpPr>
            <p:spPr>
              <a:xfrm>
                <a:off x="4916848" y="6188325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6" name="椭圆 465"/>
              <p:cNvSpPr/>
              <p:nvPr/>
            </p:nvSpPr>
            <p:spPr>
              <a:xfrm>
                <a:off x="4488353" y="265727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7" name="椭圆 466"/>
              <p:cNvSpPr/>
              <p:nvPr/>
            </p:nvSpPr>
            <p:spPr>
              <a:xfrm>
                <a:off x="3129568" y="235722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8" name="椭圆 467"/>
              <p:cNvSpPr/>
              <p:nvPr/>
            </p:nvSpPr>
            <p:spPr>
              <a:xfrm>
                <a:off x="6107323" y="257222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69" name="椭圆 468"/>
              <p:cNvSpPr/>
              <p:nvPr/>
            </p:nvSpPr>
            <p:spPr>
              <a:xfrm>
                <a:off x="5431118" y="1544823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70" name="椭圆 469"/>
              <p:cNvSpPr/>
              <p:nvPr/>
            </p:nvSpPr>
            <p:spPr>
              <a:xfrm>
                <a:off x="3338442" y="4860972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71" name="椭圆 470"/>
              <p:cNvSpPr/>
              <p:nvPr/>
            </p:nvSpPr>
            <p:spPr>
              <a:xfrm>
                <a:off x="4080450" y="3493613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72" name="椭圆 471"/>
              <p:cNvSpPr/>
              <p:nvPr/>
            </p:nvSpPr>
            <p:spPr>
              <a:xfrm>
                <a:off x="5359118" y="5685361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  <p:sp>
            <p:nvSpPr>
              <p:cNvPr id="473" name="椭圆 472"/>
              <p:cNvSpPr/>
              <p:nvPr/>
            </p:nvSpPr>
            <p:spPr>
              <a:xfrm>
                <a:off x="6857155" y="3464768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414" name="直接连接符 413"/>
            <p:cNvCxnSpPr>
              <a:stCxn id="451" idx="4"/>
              <a:endCxn id="469" idx="0"/>
            </p:cNvCxnSpPr>
            <p:nvPr/>
          </p:nvCxnSpPr>
          <p:spPr>
            <a:xfrm>
              <a:off x="5105248" y="1155945"/>
              <a:ext cx="514270" cy="54127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直接连接符 414"/>
            <p:cNvCxnSpPr>
              <a:stCxn id="450" idx="5"/>
              <a:endCxn id="469" idx="2"/>
            </p:cNvCxnSpPr>
            <p:nvPr/>
          </p:nvCxnSpPr>
          <p:spPr>
            <a:xfrm>
              <a:off x="4116893" y="1345521"/>
              <a:ext cx="1466625" cy="38770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直接连接符 415"/>
            <p:cNvCxnSpPr>
              <a:stCxn id="467" idx="0"/>
              <a:endCxn id="450" idx="4"/>
            </p:cNvCxnSpPr>
            <p:nvPr/>
          </p:nvCxnSpPr>
          <p:spPr>
            <a:xfrm flipV="1">
              <a:off x="3317968" y="1356065"/>
              <a:ext cx="773469" cy="115356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直接连接符 416"/>
            <p:cNvCxnSpPr>
              <a:stCxn id="472" idx="3"/>
              <a:endCxn id="465" idx="0"/>
            </p:cNvCxnSpPr>
            <p:nvPr/>
          </p:nvCxnSpPr>
          <p:spPr>
            <a:xfrm flipH="1">
              <a:off x="5105248" y="5899217"/>
              <a:ext cx="416814" cy="44150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直接连接符 417"/>
            <p:cNvCxnSpPr>
              <a:stCxn id="455" idx="6"/>
            </p:cNvCxnSpPr>
            <p:nvPr/>
          </p:nvCxnSpPr>
          <p:spPr>
            <a:xfrm flipV="1">
              <a:off x="2705528" y="2545627"/>
              <a:ext cx="576440" cy="19911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直接连接符 418"/>
            <p:cNvCxnSpPr>
              <a:stCxn id="467" idx="6"/>
              <a:endCxn id="466" idx="2"/>
            </p:cNvCxnSpPr>
            <p:nvPr/>
          </p:nvCxnSpPr>
          <p:spPr>
            <a:xfrm>
              <a:off x="3353968" y="2545627"/>
              <a:ext cx="1286785" cy="30005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直接连接符 419"/>
            <p:cNvCxnSpPr>
              <a:stCxn id="466" idx="0"/>
              <a:endCxn id="469" idx="4"/>
            </p:cNvCxnSpPr>
            <p:nvPr/>
          </p:nvCxnSpPr>
          <p:spPr>
            <a:xfrm flipV="1">
              <a:off x="4676753" y="1769223"/>
              <a:ext cx="942765" cy="104045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直接连接符 420"/>
            <p:cNvCxnSpPr>
              <a:stCxn id="458" idx="7"/>
              <a:endCxn id="467" idx="3"/>
            </p:cNvCxnSpPr>
            <p:nvPr/>
          </p:nvCxnSpPr>
          <p:spPr>
            <a:xfrm flipV="1">
              <a:off x="2494504" y="2571083"/>
              <a:ext cx="798008" cy="11398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直接连接符 421"/>
            <p:cNvCxnSpPr>
              <a:stCxn id="467" idx="5"/>
              <a:endCxn id="471" idx="1"/>
            </p:cNvCxnSpPr>
            <p:nvPr/>
          </p:nvCxnSpPr>
          <p:spPr>
            <a:xfrm>
              <a:off x="3343424" y="2571083"/>
              <a:ext cx="899970" cy="10854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直接连接符 422"/>
            <p:cNvCxnSpPr>
              <a:stCxn id="469" idx="7"/>
              <a:endCxn id="452" idx="3"/>
            </p:cNvCxnSpPr>
            <p:nvPr/>
          </p:nvCxnSpPr>
          <p:spPr>
            <a:xfrm flipV="1">
              <a:off x="5644974" y="1345025"/>
              <a:ext cx="455898" cy="36274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直接连接符 423"/>
            <p:cNvCxnSpPr>
              <a:stCxn id="469" idx="6"/>
              <a:endCxn id="453" idx="2"/>
            </p:cNvCxnSpPr>
            <p:nvPr/>
          </p:nvCxnSpPr>
          <p:spPr>
            <a:xfrm>
              <a:off x="5655518" y="1733223"/>
              <a:ext cx="1259969" cy="1566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直接连接符 424"/>
            <p:cNvCxnSpPr>
              <a:stCxn id="467" idx="7"/>
              <a:endCxn id="469" idx="3"/>
            </p:cNvCxnSpPr>
            <p:nvPr/>
          </p:nvCxnSpPr>
          <p:spPr>
            <a:xfrm flipV="1">
              <a:off x="3343424" y="1758679"/>
              <a:ext cx="2250638" cy="76149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直接连接符 425"/>
            <p:cNvCxnSpPr>
              <a:stCxn id="469" idx="5"/>
              <a:endCxn id="468" idx="1"/>
            </p:cNvCxnSpPr>
            <p:nvPr/>
          </p:nvCxnSpPr>
          <p:spPr>
            <a:xfrm>
              <a:off x="5644974" y="1758679"/>
              <a:ext cx="625293" cy="97649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直接连接符 426"/>
            <p:cNvCxnSpPr>
              <a:stCxn id="466" idx="6"/>
              <a:endCxn id="468" idx="2"/>
            </p:cNvCxnSpPr>
            <p:nvPr/>
          </p:nvCxnSpPr>
          <p:spPr>
            <a:xfrm flipV="1">
              <a:off x="4712753" y="2760627"/>
              <a:ext cx="1546970" cy="8505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直接连接符 427"/>
            <p:cNvCxnSpPr>
              <a:stCxn id="468" idx="3"/>
              <a:endCxn id="472" idx="0"/>
            </p:cNvCxnSpPr>
            <p:nvPr/>
          </p:nvCxnSpPr>
          <p:spPr>
            <a:xfrm flipH="1">
              <a:off x="5547518" y="2786083"/>
              <a:ext cx="722749" cy="305167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直接连接符 428"/>
            <p:cNvCxnSpPr>
              <a:stCxn id="468" idx="0"/>
              <a:endCxn id="453" idx="3"/>
            </p:cNvCxnSpPr>
            <p:nvPr/>
          </p:nvCxnSpPr>
          <p:spPr>
            <a:xfrm flipV="1">
              <a:off x="6295723" y="1915353"/>
              <a:ext cx="630308" cy="809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直接连接符 429"/>
            <p:cNvCxnSpPr>
              <a:stCxn id="468" idx="5"/>
              <a:endCxn id="473" idx="1"/>
            </p:cNvCxnSpPr>
            <p:nvPr/>
          </p:nvCxnSpPr>
          <p:spPr>
            <a:xfrm>
              <a:off x="6321179" y="2786083"/>
              <a:ext cx="698920" cy="84162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直接连接符 430"/>
            <p:cNvCxnSpPr>
              <a:stCxn id="473" idx="0"/>
              <a:endCxn id="453" idx="4"/>
            </p:cNvCxnSpPr>
            <p:nvPr/>
          </p:nvCxnSpPr>
          <p:spPr>
            <a:xfrm flipH="1" flipV="1">
              <a:off x="6951487" y="1925897"/>
              <a:ext cx="94068" cy="169127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直接连接符 431"/>
            <p:cNvCxnSpPr>
              <a:stCxn id="473" idx="7"/>
              <a:endCxn id="456" idx="3"/>
            </p:cNvCxnSpPr>
            <p:nvPr/>
          </p:nvCxnSpPr>
          <p:spPr>
            <a:xfrm flipV="1">
              <a:off x="7071011" y="2770197"/>
              <a:ext cx="436307" cy="85751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3" name="直接连接符 432"/>
            <p:cNvCxnSpPr>
              <a:stCxn id="460" idx="1"/>
              <a:endCxn id="473" idx="5"/>
            </p:cNvCxnSpPr>
            <p:nvPr/>
          </p:nvCxnSpPr>
          <p:spPr>
            <a:xfrm flipH="1" flipV="1">
              <a:off x="7071011" y="3678624"/>
              <a:ext cx="413447" cy="107405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4" name="直接连接符 433"/>
            <p:cNvCxnSpPr>
              <a:stCxn id="466" idx="4"/>
              <a:endCxn id="472" idx="1"/>
            </p:cNvCxnSpPr>
            <p:nvPr/>
          </p:nvCxnSpPr>
          <p:spPr>
            <a:xfrm>
              <a:off x="4676753" y="2881677"/>
              <a:ext cx="845309" cy="296662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直接连接符 434"/>
            <p:cNvCxnSpPr>
              <a:stCxn id="471" idx="5"/>
              <a:endCxn id="472" idx="1"/>
            </p:cNvCxnSpPr>
            <p:nvPr/>
          </p:nvCxnSpPr>
          <p:spPr>
            <a:xfrm>
              <a:off x="4294306" y="3707469"/>
              <a:ext cx="1227756" cy="214083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直接连接符 435"/>
            <p:cNvCxnSpPr>
              <a:stCxn id="458" idx="5"/>
              <a:endCxn id="470" idx="1"/>
            </p:cNvCxnSpPr>
            <p:nvPr/>
          </p:nvCxnSpPr>
          <p:spPr>
            <a:xfrm>
              <a:off x="2494504" y="3761893"/>
              <a:ext cx="1006882" cy="126202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直接连接符 436"/>
            <p:cNvCxnSpPr>
              <a:stCxn id="470" idx="7"/>
              <a:endCxn id="471" idx="2"/>
            </p:cNvCxnSpPr>
            <p:nvPr/>
          </p:nvCxnSpPr>
          <p:spPr>
            <a:xfrm flipV="1">
              <a:off x="3552298" y="3682013"/>
              <a:ext cx="680552" cy="134190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直接连接符 437"/>
            <p:cNvCxnSpPr>
              <a:stCxn id="470" idx="0"/>
              <a:endCxn id="467" idx="4"/>
            </p:cNvCxnSpPr>
            <p:nvPr/>
          </p:nvCxnSpPr>
          <p:spPr>
            <a:xfrm flipH="1" flipV="1">
              <a:off x="3317968" y="2581627"/>
              <a:ext cx="208874" cy="243174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9" name="直接连接符 438"/>
            <p:cNvCxnSpPr>
              <a:stCxn id="467" idx="1"/>
              <a:endCxn id="454" idx="4"/>
            </p:cNvCxnSpPr>
            <p:nvPr/>
          </p:nvCxnSpPr>
          <p:spPr>
            <a:xfrm flipH="1" flipV="1">
              <a:off x="3245968" y="1921650"/>
              <a:ext cx="46544" cy="59852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直接连接符 439"/>
            <p:cNvCxnSpPr>
              <a:stCxn id="461" idx="0"/>
              <a:endCxn id="473" idx="4"/>
            </p:cNvCxnSpPr>
            <p:nvPr/>
          </p:nvCxnSpPr>
          <p:spPr>
            <a:xfrm flipV="1">
              <a:off x="6960914" y="3689168"/>
              <a:ext cx="84641" cy="188994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直接连接符 440"/>
            <p:cNvCxnSpPr>
              <a:stCxn id="473" idx="3"/>
              <a:endCxn id="472" idx="7"/>
            </p:cNvCxnSpPr>
            <p:nvPr/>
          </p:nvCxnSpPr>
          <p:spPr>
            <a:xfrm flipH="1">
              <a:off x="5572974" y="3678624"/>
              <a:ext cx="1447125" cy="216968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直接连接符 441"/>
            <p:cNvCxnSpPr>
              <a:stCxn id="472" idx="6"/>
              <a:endCxn id="461" idx="2"/>
            </p:cNvCxnSpPr>
            <p:nvPr/>
          </p:nvCxnSpPr>
          <p:spPr>
            <a:xfrm flipV="1">
              <a:off x="5583518" y="5615109"/>
              <a:ext cx="1341396" cy="25865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直接连接符 442"/>
            <p:cNvCxnSpPr>
              <a:stCxn id="472" idx="5"/>
              <a:endCxn id="464" idx="1"/>
            </p:cNvCxnSpPr>
            <p:nvPr/>
          </p:nvCxnSpPr>
          <p:spPr>
            <a:xfrm>
              <a:off x="5572974" y="5899217"/>
              <a:ext cx="527898" cy="24441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直接连接符 443"/>
            <p:cNvCxnSpPr>
              <a:stCxn id="471" idx="0"/>
              <a:endCxn id="466" idx="3"/>
            </p:cNvCxnSpPr>
            <p:nvPr/>
          </p:nvCxnSpPr>
          <p:spPr>
            <a:xfrm flipV="1">
              <a:off x="4268850" y="2871133"/>
              <a:ext cx="382447" cy="77488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直接连接符 444"/>
            <p:cNvCxnSpPr>
              <a:stCxn id="470" idx="6"/>
              <a:endCxn id="472" idx="2"/>
            </p:cNvCxnSpPr>
            <p:nvPr/>
          </p:nvCxnSpPr>
          <p:spPr>
            <a:xfrm>
              <a:off x="3562842" y="5049372"/>
              <a:ext cx="1948676" cy="82438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直接连接符 445"/>
            <p:cNvCxnSpPr>
              <a:stCxn id="459" idx="6"/>
              <a:endCxn id="470" idx="2"/>
            </p:cNvCxnSpPr>
            <p:nvPr/>
          </p:nvCxnSpPr>
          <p:spPr>
            <a:xfrm>
              <a:off x="2723516" y="4804810"/>
              <a:ext cx="767326" cy="24456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直接连接符 446"/>
            <p:cNvCxnSpPr>
              <a:stCxn id="462" idx="7"/>
              <a:endCxn id="470" idx="3"/>
            </p:cNvCxnSpPr>
            <p:nvPr/>
          </p:nvCxnSpPr>
          <p:spPr>
            <a:xfrm flipV="1">
              <a:off x="3271424" y="5074828"/>
              <a:ext cx="229962" cy="51057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直接连接符 447"/>
            <p:cNvCxnSpPr>
              <a:stCxn id="463" idx="0"/>
              <a:endCxn id="470" idx="5"/>
            </p:cNvCxnSpPr>
            <p:nvPr/>
          </p:nvCxnSpPr>
          <p:spPr>
            <a:xfrm flipH="1" flipV="1">
              <a:off x="3552298" y="5074828"/>
              <a:ext cx="539139" cy="105875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直接连接符 448"/>
            <p:cNvCxnSpPr>
              <a:stCxn id="463" idx="7"/>
              <a:endCxn id="472" idx="2"/>
            </p:cNvCxnSpPr>
            <p:nvPr/>
          </p:nvCxnSpPr>
          <p:spPr>
            <a:xfrm flipV="1">
              <a:off x="4116893" y="5873761"/>
              <a:ext cx="1394625" cy="2703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4" name="弧形 473"/>
          <p:cNvSpPr/>
          <p:nvPr/>
        </p:nvSpPr>
        <p:spPr>
          <a:xfrm rot="20632431" flipV="1">
            <a:off x="1150443" y="2505246"/>
            <a:ext cx="5367474" cy="948964"/>
          </a:xfrm>
          <a:prstGeom prst="arc">
            <a:avLst>
              <a:gd name="adj1" fmla="val 10167527"/>
              <a:gd name="adj2" fmla="val 685371"/>
            </a:avLst>
          </a:prstGeom>
          <a:ln w="38100">
            <a:solidFill>
              <a:srgbClr val="9D81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475" name="圆角矩形 474"/>
          <p:cNvSpPr/>
          <p:nvPr/>
        </p:nvSpPr>
        <p:spPr>
          <a:xfrm>
            <a:off x="3159711" y="2084850"/>
            <a:ext cx="4920911" cy="1384103"/>
          </a:xfrm>
          <a:prstGeom prst="roundRect">
            <a:avLst/>
          </a:prstGeom>
          <a:solidFill>
            <a:srgbClr val="292130"/>
          </a:solidFill>
          <a:ln>
            <a:noFill/>
          </a:ln>
          <a:effectLst>
            <a:outerShdw blurRad="381000" dist="127000" dir="2700000" algn="tl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Brush Script MT" panose="03060802040406070304" pitchFamily="66" charset="-122"/>
              </a:rPr>
              <a:t>走进天文学</a:t>
            </a:r>
            <a:endParaRPr lang="zh-CN" altLang="en-US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Brush Script MT" panose="03060802040406070304" pitchFamily="66" charset="-122"/>
            </a:endParaRPr>
          </a:p>
        </p:txBody>
      </p:sp>
      <p:sp>
        <p:nvSpPr>
          <p:cNvPr id="477" name="等腰三角形 476"/>
          <p:cNvSpPr/>
          <p:nvPr/>
        </p:nvSpPr>
        <p:spPr>
          <a:xfrm rot="2134315">
            <a:off x="6487603" y="3485425"/>
            <a:ext cx="476415" cy="410702"/>
          </a:xfrm>
          <a:prstGeom prst="triangle">
            <a:avLst/>
          </a:prstGeom>
          <a:solidFill>
            <a:srgbClr val="A06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478" name="等腰三角形 477"/>
          <p:cNvSpPr/>
          <p:nvPr/>
        </p:nvSpPr>
        <p:spPr>
          <a:xfrm rot="12600000">
            <a:off x="8471579" y="2577413"/>
            <a:ext cx="163074" cy="140581"/>
          </a:xfrm>
          <a:prstGeom prst="triangle">
            <a:avLst/>
          </a:prstGeom>
          <a:solidFill>
            <a:srgbClr val="A25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479" name="等腰三角形 478"/>
          <p:cNvSpPr/>
          <p:nvPr/>
        </p:nvSpPr>
        <p:spPr>
          <a:xfrm rot="460079">
            <a:off x="5396212" y="1849663"/>
            <a:ext cx="314141" cy="270812"/>
          </a:xfrm>
          <a:prstGeom prst="triangle">
            <a:avLst/>
          </a:prstGeom>
          <a:solidFill>
            <a:srgbClr val="8A3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480" name="等腰三角形 479"/>
          <p:cNvSpPr/>
          <p:nvPr/>
        </p:nvSpPr>
        <p:spPr>
          <a:xfrm rot="460079">
            <a:off x="8434270" y="2270780"/>
            <a:ext cx="275478" cy="237481"/>
          </a:xfrm>
          <a:prstGeom prst="triangle">
            <a:avLst/>
          </a:prstGeom>
          <a:solidFill>
            <a:srgbClr val="8A3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481" name="等腰三角形 480"/>
          <p:cNvSpPr/>
          <p:nvPr/>
        </p:nvSpPr>
        <p:spPr>
          <a:xfrm rot="9914774">
            <a:off x="3515155" y="1983548"/>
            <a:ext cx="249357" cy="214962"/>
          </a:xfrm>
          <a:prstGeom prst="triangle">
            <a:avLst/>
          </a:prstGeom>
          <a:solidFill>
            <a:srgbClr val="A25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482" name="等腰三角形 481"/>
          <p:cNvSpPr/>
          <p:nvPr/>
        </p:nvSpPr>
        <p:spPr>
          <a:xfrm rot="7123616">
            <a:off x="3045897" y="2586092"/>
            <a:ext cx="179254" cy="199525"/>
          </a:xfrm>
          <a:prstGeom prst="triangle">
            <a:avLst/>
          </a:prstGeom>
          <a:solidFill>
            <a:srgbClr val="8A3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483" name="等腰三角形 482"/>
          <p:cNvSpPr/>
          <p:nvPr/>
        </p:nvSpPr>
        <p:spPr>
          <a:xfrm rot="3215337">
            <a:off x="6778818" y="3641544"/>
            <a:ext cx="330229" cy="284680"/>
          </a:xfrm>
          <a:prstGeom prst="triangle">
            <a:avLst/>
          </a:prstGeom>
          <a:solidFill>
            <a:srgbClr val="A353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2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xit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xit" presetSubtype="0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1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2" dur="2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75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8" dur="75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1" dur="75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22" presetClass="entr" presetSubtype="4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4" dur="75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75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0" dur="75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3" dur="75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6" dur="75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9" dur="75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75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5" dur="75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8" dur="75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1" dur="75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4" dur="75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7" dur="75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22" presetClass="entr" presetSubtype="4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0" dur="75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3" dur="75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6" dur="75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9" dur="75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2" dur="75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5" dur="75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8" dur="75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1" dur="75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22" presetClass="entr" presetSubtype="4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4" dur="75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7" dur="75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0" dur="75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75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75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9" dur="75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2" dur="75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5" dur="75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22" presetClass="entr" presetSubtype="4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8" dur="75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1" dur="75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4" dur="75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7" dur="75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0" dur="75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22" presetClass="entr" presetSubtype="4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3" dur="75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1" presetClass="exit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0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2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8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0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2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4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8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0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2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4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6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8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2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4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6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8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0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2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4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6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8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0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2" presetID="8" presetClass="emph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animRot by="21600000">
                                      <p:cBhvr>
                                        <p:cTn id="363" dur="1000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4" presetID="53" presetClass="entr" presetSubtype="16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6" dur="25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7" dur="25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8" dur="2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9" presetID="8" presetClass="emph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Rot by="-21600000">
                                      <p:cBhvr>
                                        <p:cTn id="370" dur="85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1" presetID="22" presetClass="entr" presetSubtype="2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3"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4" presetID="2" presetClass="entr" presetSubtype="2" fill="hold" grpId="0" nodeType="withEffect">
                                  <p:stCondLst>
                                    <p:cond delay="1175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6" dur="1000" fill="hold"/>
                                        <p:tgtEl>
                                          <p:spTgt spid="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7" dur="1000" fill="hold"/>
                                        <p:tgtEl>
                                          <p:spTgt spid="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8" presetID="2" presetClass="entr" presetSubtype="9" fill="hold" grpId="0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0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1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2" presetID="2" presetClass="entr" presetSubtype="1" fill="hold" grpId="0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4" dur="1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5" dur="1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6" presetID="2" presetClass="entr" presetSubtype="1" fill="hold" grpId="0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8" dur="10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9" dur="10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2" presetClass="entr" presetSubtype="3" fill="hold" grpId="0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2" dur="10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3" dur="10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4" presetID="2" presetClass="entr" presetSubtype="3" fill="hold" grpId="0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6" dur="10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7" dur="10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8" presetID="2" presetClass="entr" presetSubtype="4" fill="hold" grpId="0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0" dur="10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1" dur="10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2" presetID="2" presetClass="entr" presetSubtype="4" fill="hold" grpId="0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4" dur="10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5" dur="10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9" grpId="0" animBg="1"/>
      <p:bldP spid="349" grpId="1" animBg="1"/>
      <p:bldP spid="474" grpId="0" animBg="1"/>
      <p:bldP spid="475" grpId="0" animBg="1"/>
      <p:bldP spid="477" grpId="0" animBg="1"/>
      <p:bldP spid="478" grpId="0" animBg="1"/>
      <p:bldP spid="479" grpId="0" animBg="1"/>
      <p:bldP spid="480" grpId="0" animBg="1"/>
      <p:bldP spid="481" grpId="0" animBg="1"/>
      <p:bldP spid="482" grpId="0" animBg="1"/>
      <p:bldP spid="48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37" y="1"/>
            <a:ext cx="9215178" cy="5200022"/>
            <a:chOff x="-716" y="-1"/>
            <a:chExt cx="12286904" cy="6933363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1" y="-1"/>
              <a:ext cx="12269037" cy="6933363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716" y="0"/>
              <a:ext cx="12286904" cy="6910571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1129525" y="3258033"/>
            <a:ext cx="1181727" cy="1180618"/>
            <a:chOff x="1308745" y="2394284"/>
            <a:chExt cx="2326780" cy="2324596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00162" y="2491188"/>
              <a:ext cx="2143001" cy="2140801"/>
            </a:xfrm>
            <a:prstGeom prst="rect">
              <a:avLst/>
            </a:prstGeom>
          </p:spPr>
        </p:pic>
        <p:grpSp>
          <p:nvGrpSpPr>
            <p:cNvPr id="9" name="组合 8"/>
            <p:cNvGrpSpPr/>
            <p:nvPr/>
          </p:nvGrpSpPr>
          <p:grpSpPr>
            <a:xfrm>
              <a:off x="1308745" y="2394284"/>
              <a:ext cx="2326780" cy="2324596"/>
              <a:chOff x="2433048" y="1083945"/>
              <a:chExt cx="5333787" cy="5328780"/>
            </a:xfrm>
          </p:grpSpPr>
          <p:sp>
            <p:nvSpPr>
              <p:cNvPr id="10" name="十六角星 9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2" name="椭圆 51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3" name="椭圆 52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4" name="椭圆 53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5" name="椭圆 54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8" name="椭圆 57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0" name="椭圆 59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1" name="椭圆 60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2" name="椭圆 61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3" name="椭圆 62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4" name="椭圆 63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5" name="椭圆 64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6" name="椭圆 65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8" name="椭圆 67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9" name="椭圆 68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70" name="椭圆 69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71" name="椭圆 70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12" name="直接连接符 11"/>
              <p:cNvCxnSpPr>
                <a:stCxn id="49" idx="4"/>
                <a:endCxn id="67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>
                <a:stCxn id="48" idx="5"/>
                <a:endCxn id="67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>
                <a:stCxn id="65" idx="0"/>
                <a:endCxn id="48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>
                <a:stCxn id="70" idx="3"/>
                <a:endCxn id="63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>
                <a:stCxn id="53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65" idx="6"/>
                <a:endCxn id="64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>
                <a:stCxn id="64" idx="0"/>
                <a:endCxn id="67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>
                <a:stCxn id="56" idx="7"/>
                <a:endCxn id="65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>
                <a:stCxn id="65" idx="5"/>
                <a:endCxn id="69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>
                <a:stCxn id="67" idx="7"/>
                <a:endCxn id="50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67" idx="6"/>
                <a:endCxn id="51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>
                <a:stCxn id="65" idx="7"/>
                <a:endCxn id="67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67" idx="5"/>
                <a:endCxn id="66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64" idx="6"/>
                <a:endCxn id="66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66" idx="3"/>
                <a:endCxn id="70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66" idx="0"/>
                <a:endCxn id="51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>
                <a:stCxn id="66" idx="5"/>
                <a:endCxn id="71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71" idx="0"/>
                <a:endCxn id="51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71" idx="7"/>
                <a:endCxn id="54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>
                <a:stCxn id="58" idx="1"/>
                <a:endCxn id="71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64" idx="4"/>
                <a:endCxn id="70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69" idx="5"/>
                <a:endCxn id="70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>
                <a:stCxn id="56" idx="5"/>
                <a:endCxn id="68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>
                <a:stCxn id="68" idx="7"/>
                <a:endCxn id="69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68" idx="0"/>
                <a:endCxn id="65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>
                <a:stCxn id="65" idx="1"/>
                <a:endCxn id="52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>
                <a:stCxn id="59" idx="0"/>
                <a:endCxn id="71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>
                <a:stCxn id="71" idx="3"/>
                <a:endCxn id="70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>
                <a:stCxn id="70" idx="6"/>
                <a:endCxn id="59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>
                <a:stCxn id="70" idx="5"/>
                <a:endCxn id="62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>
                <a:stCxn id="69" idx="0"/>
                <a:endCxn id="64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>
                <a:stCxn id="68" idx="6"/>
                <a:endCxn id="70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>
                <a:stCxn id="57" idx="6"/>
                <a:endCxn id="68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>
                <a:stCxn id="60" idx="7"/>
                <a:endCxn id="68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>
                <a:stCxn id="61" idx="0"/>
                <a:endCxn id="68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>
                <a:stCxn id="61" idx="7"/>
                <a:endCxn id="70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2" name="组合 71"/>
          <p:cNvGrpSpPr/>
          <p:nvPr/>
        </p:nvGrpSpPr>
        <p:grpSpPr>
          <a:xfrm>
            <a:off x="5781678" y="-1162246"/>
            <a:ext cx="5058729" cy="5053979"/>
            <a:chOff x="1308745" y="2394284"/>
            <a:chExt cx="2326780" cy="2324596"/>
          </a:xfrm>
        </p:grpSpPr>
        <p:pic>
          <p:nvPicPr>
            <p:cNvPr id="73" name="图片 72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00162" y="2491188"/>
              <a:ext cx="2143001" cy="2140801"/>
            </a:xfrm>
            <a:prstGeom prst="rect">
              <a:avLst/>
            </a:prstGeom>
          </p:spPr>
        </p:pic>
        <p:grpSp>
          <p:nvGrpSpPr>
            <p:cNvPr id="74" name="组合 73"/>
            <p:cNvGrpSpPr/>
            <p:nvPr/>
          </p:nvGrpSpPr>
          <p:grpSpPr>
            <a:xfrm>
              <a:off x="1308745" y="2394284"/>
              <a:ext cx="2326780" cy="2324596"/>
              <a:chOff x="2433048" y="1083945"/>
              <a:chExt cx="5333787" cy="5328780"/>
            </a:xfrm>
          </p:grpSpPr>
          <p:sp>
            <p:nvSpPr>
              <p:cNvPr id="75" name="十六角星 74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6" name="组合 75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113" name="椭圆 112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4" name="椭圆 113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5" name="椭圆 114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6" name="椭圆 115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7" name="椭圆 116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8" name="椭圆 117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9" name="椭圆 118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0" name="椭圆 119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1" name="椭圆 120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2" name="椭圆 121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3" name="椭圆 122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4" name="椭圆 123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5" name="椭圆 124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6" name="椭圆 125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7" name="椭圆 126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8" name="椭圆 127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9" name="椭圆 128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0" name="椭圆 129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1" name="椭圆 130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2" name="椭圆 131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3" name="椭圆 132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4" name="椭圆 133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5" name="椭圆 134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6" name="椭圆 135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77" name="直接连接符 76"/>
              <p:cNvCxnSpPr>
                <a:stCxn id="114" idx="4"/>
                <a:endCxn id="132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stCxn id="113" idx="5"/>
                <a:endCxn id="132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>
                <a:stCxn id="130" idx="0"/>
                <a:endCxn id="113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>
                <a:stCxn id="135" idx="3"/>
                <a:endCxn id="128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>
                <a:stCxn id="118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>
                <a:stCxn id="130" idx="6"/>
                <a:endCxn id="129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stCxn id="129" idx="0"/>
                <a:endCxn id="132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>
                <a:stCxn id="121" idx="7"/>
                <a:endCxn id="130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stCxn id="130" idx="5"/>
                <a:endCxn id="134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stCxn id="132" idx="7"/>
                <a:endCxn id="115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>
                <a:stCxn id="132" idx="6"/>
                <a:endCxn id="116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>
                <a:stCxn id="130" idx="7"/>
                <a:endCxn id="132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>
                <a:stCxn id="132" idx="5"/>
                <a:endCxn id="131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>
                <a:stCxn id="129" idx="6"/>
                <a:endCxn id="131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131" idx="3"/>
                <a:endCxn id="135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>
                <a:stCxn id="131" idx="0"/>
                <a:endCxn id="116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131" idx="5"/>
                <a:endCxn id="136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136" idx="0"/>
                <a:endCxn id="116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>
                <a:stCxn id="136" idx="7"/>
                <a:endCxn id="119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123" idx="1"/>
                <a:endCxn id="136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>
                <a:stCxn id="129" idx="4"/>
                <a:endCxn id="135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134" idx="5"/>
                <a:endCxn id="135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121" idx="5"/>
                <a:endCxn id="133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>
                <a:stCxn id="133" idx="7"/>
                <a:endCxn id="134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133" idx="0"/>
                <a:endCxn id="130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>
                <a:stCxn id="130" idx="1"/>
                <a:endCxn id="117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24" idx="0"/>
                <a:endCxn id="136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36" idx="3"/>
                <a:endCxn id="135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>
                <a:stCxn id="135" idx="6"/>
                <a:endCxn id="124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>
                <a:stCxn id="135" idx="5"/>
                <a:endCxn id="127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34" idx="0"/>
                <a:endCxn id="129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>
                <a:stCxn id="133" idx="6"/>
                <a:endCxn id="135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>
                <a:stCxn id="122" idx="6"/>
                <a:endCxn id="133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>
                <a:stCxn id="125" idx="7"/>
                <a:endCxn id="133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/>
              <p:cNvCxnSpPr>
                <a:stCxn id="126" idx="0"/>
                <a:endCxn id="133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26" idx="7"/>
                <a:endCxn id="135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7" name="文本框 136"/>
          <p:cNvSpPr txBox="1"/>
          <p:nvPr/>
        </p:nvSpPr>
        <p:spPr>
          <a:xfrm>
            <a:off x="3564468" y="311227"/>
            <a:ext cx="1999576" cy="4247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7999" b="1" dirty="0">
                <a:solidFill>
                  <a:srgbClr val="9D8199">
                    <a:alpha val="60000"/>
                  </a:srgb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2</a:t>
            </a:r>
          </a:p>
        </p:txBody>
      </p:sp>
      <p:sp>
        <p:nvSpPr>
          <p:cNvPr id="139" name="文本框 138"/>
          <p:cNvSpPr txBox="1"/>
          <p:nvPr/>
        </p:nvSpPr>
        <p:spPr>
          <a:xfrm>
            <a:off x="3276579" y="3449353"/>
            <a:ext cx="2664192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Hans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等腰三角形 139"/>
          <p:cNvSpPr/>
          <p:nvPr/>
        </p:nvSpPr>
        <p:spPr>
          <a:xfrm rot="2134315">
            <a:off x="5998599" y="1614964"/>
            <a:ext cx="289510" cy="249578"/>
          </a:xfrm>
          <a:prstGeom prst="triangle">
            <a:avLst/>
          </a:prstGeom>
          <a:solidFill>
            <a:srgbClr val="663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41" name="等腰三角形 140"/>
          <p:cNvSpPr/>
          <p:nvPr/>
        </p:nvSpPr>
        <p:spPr>
          <a:xfrm rot="12600000">
            <a:off x="5197450" y="1171321"/>
            <a:ext cx="227683" cy="196278"/>
          </a:xfrm>
          <a:prstGeom prst="triangle">
            <a:avLst/>
          </a:prstGeom>
          <a:solidFill>
            <a:srgbClr val="A25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42" name="等腰三角形 141"/>
          <p:cNvSpPr/>
          <p:nvPr/>
        </p:nvSpPr>
        <p:spPr>
          <a:xfrm rot="460079">
            <a:off x="5608284" y="1067369"/>
            <a:ext cx="384542" cy="331501"/>
          </a:xfrm>
          <a:prstGeom prst="triangle">
            <a:avLst/>
          </a:prstGeom>
          <a:solidFill>
            <a:srgbClr val="8A3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</p:spTree>
    <p:extLst>
      <p:ext uri="{BB962C8B-B14F-4D97-AF65-F5344CB8AC3E}">
        <p14:creationId xmlns:p14="http://schemas.microsoft.com/office/powerpoint/2010/main" val="397263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" dur="12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-10800000">
                                      <p:cBhvr>
                                        <p:cTn id="16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22" dur="12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6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3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39" grpId="0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5" name="组合 4"/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/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/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/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/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/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/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/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/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1041984" y="517241"/>
            <a:ext cx="2104064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/>
          <p:cNvSpPr>
            <a:spLocks noChangeArrowheads="1"/>
          </p:cNvSpPr>
          <p:nvPr/>
        </p:nvSpPr>
        <p:spPr bwMode="auto">
          <a:xfrm>
            <a:off x="3146048" y="3567601"/>
            <a:ext cx="1914088" cy="50013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68576" tIns="34289" rIns="68576" bIns="34289">
            <a:spAutoFit/>
          </a:bodyPr>
          <a:lstStyle/>
          <a:p>
            <a:r>
              <a:rPr lang="zh-Hans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如果你生于</a:t>
            </a:r>
            <a:r>
              <a:rPr lang="en-US" altLang="zh-Han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18</a:t>
            </a:r>
            <a:r>
              <a:rPr lang="zh-Hans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世纪，如何测光速？</a:t>
            </a:r>
            <a:endParaRPr 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3146048" y="1476647"/>
            <a:ext cx="2724296" cy="338554"/>
            <a:chOff x="6371768" y="2009496"/>
            <a:chExt cx="3632396" cy="451405"/>
          </a:xfrm>
        </p:grpSpPr>
        <p:sp>
          <p:nvSpPr>
            <p:cNvPr id="81" name="矩形 80"/>
            <p:cNvSpPr/>
            <p:nvPr/>
          </p:nvSpPr>
          <p:spPr>
            <a:xfrm>
              <a:off x="6371768" y="2046514"/>
              <a:ext cx="3338289" cy="377372"/>
            </a:xfrm>
            <a:prstGeom prst="rect">
              <a:avLst/>
            </a:pr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463017" y="2119234"/>
              <a:ext cx="246743" cy="2467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6709760" y="2009496"/>
              <a:ext cx="3294404" cy="451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光会变老么？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151063" y="2913909"/>
            <a:ext cx="2719281" cy="310793"/>
            <a:chOff x="6371768" y="2009497"/>
            <a:chExt cx="3625708" cy="414389"/>
          </a:xfrm>
        </p:grpSpPr>
        <p:sp>
          <p:nvSpPr>
            <p:cNvPr id="97" name="矩形 96"/>
            <p:cNvSpPr/>
            <p:nvPr/>
          </p:nvSpPr>
          <p:spPr>
            <a:xfrm>
              <a:off x="6371768" y="2046514"/>
              <a:ext cx="3338289" cy="377372"/>
            </a:xfrm>
            <a:prstGeom prst="rect">
              <a:avLst/>
            </a:pr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6463017" y="2119234"/>
              <a:ext cx="246743" cy="2467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6703072" y="2009497"/>
              <a:ext cx="3294404" cy="4103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光有速度么？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179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7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0E472-39E6-F748-AE65-2456122B0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Han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Hans" altLang="en-US" dirty="0">
                <a:solidFill>
                  <a:schemeClr val="bg1"/>
                </a:solidFill>
                <a:latin typeface="+mn-ea"/>
              </a:rPr>
              <a:t>   </a:t>
            </a:r>
            <a:r>
              <a:rPr lang="zh-Hans" altLang="en-US" dirty="0">
                <a:solidFill>
                  <a:schemeClr val="bg1"/>
                </a:solidFill>
                <a:latin typeface="Microsoft Himalaya" pitchFamily="2" charset="0"/>
                <a:cs typeface="Microsoft Himalaya" pitchFamily="2" charset="0"/>
              </a:rPr>
              <a:t>伽利略</a:t>
            </a:r>
            <a:endParaRPr lang="en-US" altLang="zh-Hans" dirty="0">
              <a:solidFill>
                <a:schemeClr val="bg1"/>
              </a:solidFill>
              <a:latin typeface="Microsoft Himalaya" pitchFamily="2" charset="0"/>
              <a:ea typeface="Microsoft Himalaya" pitchFamily="2" charset="0"/>
              <a:cs typeface="Microsoft Himalaya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0330764-95DA-6D4A-8581-6D0259988084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E75CAF5-CF89-2848-8BAB-D6F7E48C4E1B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31A9F7C2-05A9-2245-9B69-BB642973A89B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B558BCD6-F7B0-064D-8CE8-BBC4CCDB2D89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>
                  <a:extLst>
                    <a:ext uri="{FF2B5EF4-FFF2-40B4-BE49-F238E27FC236}">
                      <a16:creationId xmlns:a16="http://schemas.microsoft.com/office/drawing/2014/main" id="{7547841D-EC63-9A46-B0EB-E91580DA6322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>
                  <a:extLst>
                    <a:ext uri="{FF2B5EF4-FFF2-40B4-BE49-F238E27FC236}">
                      <a16:creationId xmlns:a16="http://schemas.microsoft.com/office/drawing/2014/main" id="{C117F632-F98D-1345-AB51-D4983F3D6E22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>
                    <a:extLst>
                      <a:ext uri="{FF2B5EF4-FFF2-40B4-BE49-F238E27FC236}">
                        <a16:creationId xmlns:a16="http://schemas.microsoft.com/office/drawing/2014/main" id="{314BEADE-ED3D-6640-A248-322056FD8214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>
                    <a:extLst>
                      <a:ext uri="{FF2B5EF4-FFF2-40B4-BE49-F238E27FC236}">
                        <a16:creationId xmlns:a16="http://schemas.microsoft.com/office/drawing/2014/main" id="{B0CAD85A-4292-AC42-B13A-E98762A67D9C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>
                    <a:extLst>
                      <a:ext uri="{FF2B5EF4-FFF2-40B4-BE49-F238E27FC236}">
                        <a16:creationId xmlns:a16="http://schemas.microsoft.com/office/drawing/2014/main" id="{E6AF6559-83BF-F54E-AE96-734D05529466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>
                    <a:extLst>
                      <a:ext uri="{FF2B5EF4-FFF2-40B4-BE49-F238E27FC236}">
                        <a16:creationId xmlns:a16="http://schemas.microsoft.com/office/drawing/2014/main" id="{C9947921-A1BB-CE4D-87B1-B996B237A348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398FAA04-29F6-3749-A99D-8E9E5D78FF90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>
                    <a:extLst>
                      <a:ext uri="{FF2B5EF4-FFF2-40B4-BE49-F238E27FC236}">
                        <a16:creationId xmlns:a16="http://schemas.microsoft.com/office/drawing/2014/main" id="{53F4CDD1-CE15-5D40-9D28-792095EB5B86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>
                    <a:extLst>
                      <a:ext uri="{FF2B5EF4-FFF2-40B4-BE49-F238E27FC236}">
                        <a16:creationId xmlns:a16="http://schemas.microsoft.com/office/drawing/2014/main" id="{7B1D84E0-3209-F844-A941-96FD203EBCE3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>
                    <a:extLst>
                      <a:ext uri="{FF2B5EF4-FFF2-40B4-BE49-F238E27FC236}">
                        <a16:creationId xmlns:a16="http://schemas.microsoft.com/office/drawing/2014/main" id="{2BFDEF38-9B1D-BC40-B941-5E10AAFF1142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>
                    <a:extLst>
                      <a:ext uri="{FF2B5EF4-FFF2-40B4-BE49-F238E27FC236}">
                        <a16:creationId xmlns:a16="http://schemas.microsoft.com/office/drawing/2014/main" id="{AA5C1EB6-098B-7547-A6DD-922850DCFEAF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>
                    <a:extLst>
                      <a:ext uri="{FF2B5EF4-FFF2-40B4-BE49-F238E27FC236}">
                        <a16:creationId xmlns:a16="http://schemas.microsoft.com/office/drawing/2014/main" id="{662CD4DE-E8E1-7344-BB61-77F83AECE9F9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>
                    <a:extLst>
                      <a:ext uri="{FF2B5EF4-FFF2-40B4-BE49-F238E27FC236}">
                        <a16:creationId xmlns:a16="http://schemas.microsoft.com/office/drawing/2014/main" id="{92B68FC0-38B9-E04C-B84D-38A04367F537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>
                    <a:extLst>
                      <a:ext uri="{FF2B5EF4-FFF2-40B4-BE49-F238E27FC236}">
                        <a16:creationId xmlns:a16="http://schemas.microsoft.com/office/drawing/2014/main" id="{24B82E15-BC20-8D43-BA47-B2A15DC4B5EB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>
                    <a:extLst>
                      <a:ext uri="{FF2B5EF4-FFF2-40B4-BE49-F238E27FC236}">
                        <a16:creationId xmlns:a16="http://schemas.microsoft.com/office/drawing/2014/main" id="{9ABAF185-D5A9-3F48-8DD9-027D05EEEA26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>
                    <a:extLst>
                      <a:ext uri="{FF2B5EF4-FFF2-40B4-BE49-F238E27FC236}">
                        <a16:creationId xmlns:a16="http://schemas.microsoft.com/office/drawing/2014/main" id="{DA3EAC61-BFCD-AE41-A435-D0DC1AABA438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>
                    <a:extLst>
                      <a:ext uri="{FF2B5EF4-FFF2-40B4-BE49-F238E27FC236}">
                        <a16:creationId xmlns:a16="http://schemas.microsoft.com/office/drawing/2014/main" id="{88888602-7C49-9F41-A7F8-11E476ED5104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>
                    <a:extLst>
                      <a:ext uri="{FF2B5EF4-FFF2-40B4-BE49-F238E27FC236}">
                        <a16:creationId xmlns:a16="http://schemas.microsoft.com/office/drawing/2014/main" id="{2FF860FF-E105-6C48-A5EF-6B2BAD98FF73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>
                    <a:extLst>
                      <a:ext uri="{FF2B5EF4-FFF2-40B4-BE49-F238E27FC236}">
                        <a16:creationId xmlns:a16="http://schemas.microsoft.com/office/drawing/2014/main" id="{E333B7F6-63BF-C44F-8BD8-4D1FD0038571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>
                    <a:extLst>
                      <a:ext uri="{FF2B5EF4-FFF2-40B4-BE49-F238E27FC236}">
                        <a16:creationId xmlns:a16="http://schemas.microsoft.com/office/drawing/2014/main" id="{368BDBBC-5598-EC46-A0E7-799E41303FD9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>
                    <a:extLst>
                      <a:ext uri="{FF2B5EF4-FFF2-40B4-BE49-F238E27FC236}">
                        <a16:creationId xmlns:a16="http://schemas.microsoft.com/office/drawing/2014/main" id="{26CC7767-1A68-BD4A-8D02-283FD6D154E6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>
                    <a:extLst>
                      <a:ext uri="{FF2B5EF4-FFF2-40B4-BE49-F238E27FC236}">
                        <a16:creationId xmlns:a16="http://schemas.microsoft.com/office/drawing/2014/main" id="{8B8D4D3C-434C-6E45-B59A-534019504296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>
                    <a:extLst>
                      <a:ext uri="{FF2B5EF4-FFF2-40B4-BE49-F238E27FC236}">
                        <a16:creationId xmlns:a16="http://schemas.microsoft.com/office/drawing/2014/main" id="{79AFDF2F-B89C-E24B-A76A-5F0CA0DD82F9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>
                    <a:extLst>
                      <a:ext uri="{FF2B5EF4-FFF2-40B4-BE49-F238E27FC236}">
                        <a16:creationId xmlns:a16="http://schemas.microsoft.com/office/drawing/2014/main" id="{20C150D5-E558-584A-B8C4-2CE5F4A9FCD9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>
                    <a:extLst>
                      <a:ext uri="{FF2B5EF4-FFF2-40B4-BE49-F238E27FC236}">
                        <a16:creationId xmlns:a16="http://schemas.microsoft.com/office/drawing/2014/main" id="{AF2FE9ED-CB97-EC4B-BC27-B208129CCD05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>
                    <a:extLst>
                      <a:ext uri="{FF2B5EF4-FFF2-40B4-BE49-F238E27FC236}">
                        <a16:creationId xmlns:a16="http://schemas.microsoft.com/office/drawing/2014/main" id="{40C60301-EEAC-FB4F-8E81-7C9D4C2CBD6B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>
                  <a:extLst>
                    <a:ext uri="{FF2B5EF4-FFF2-40B4-BE49-F238E27FC236}">
                      <a16:creationId xmlns:a16="http://schemas.microsoft.com/office/drawing/2014/main" id="{1392EE90-A2E1-EE4F-9999-20E22D21C2E7}"/>
                    </a:ext>
                  </a:extLst>
                </p:cNvPr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9C03484C-244E-9E4F-B545-BCBA4C87D618}"/>
                    </a:ext>
                  </a:extLst>
                </p:cNvPr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>
                  <a:extLst>
                    <a:ext uri="{FF2B5EF4-FFF2-40B4-BE49-F238E27FC236}">
                      <a16:creationId xmlns:a16="http://schemas.microsoft.com/office/drawing/2014/main" id="{FE80E9DE-1F86-E44E-BA2E-0DE18FFA53A4}"/>
                    </a:ext>
                  </a:extLst>
                </p:cNvPr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3CB4BF83-8FBF-D84A-849C-989EE2A0D5D3}"/>
                    </a:ext>
                  </a:extLst>
                </p:cNvPr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>
                  <a:extLst>
                    <a:ext uri="{FF2B5EF4-FFF2-40B4-BE49-F238E27FC236}">
                      <a16:creationId xmlns:a16="http://schemas.microsoft.com/office/drawing/2014/main" id="{569E5E13-E8A8-EF4E-A0D3-4E474DAA2EEB}"/>
                    </a:ext>
                  </a:extLst>
                </p:cNvPr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>
                  <a:extLst>
                    <a:ext uri="{FF2B5EF4-FFF2-40B4-BE49-F238E27FC236}">
                      <a16:creationId xmlns:a16="http://schemas.microsoft.com/office/drawing/2014/main" id="{7586EA95-10C7-754A-A92C-FA7AD480B823}"/>
                    </a:ext>
                  </a:extLst>
                </p:cNvPr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>
                  <a:extLst>
                    <a:ext uri="{FF2B5EF4-FFF2-40B4-BE49-F238E27FC236}">
                      <a16:creationId xmlns:a16="http://schemas.microsoft.com/office/drawing/2014/main" id="{E980ADEC-FBE3-CE41-AD8E-4DEE9E6077D8}"/>
                    </a:ext>
                  </a:extLst>
                </p:cNvPr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>
                  <a:extLst>
                    <a:ext uri="{FF2B5EF4-FFF2-40B4-BE49-F238E27FC236}">
                      <a16:creationId xmlns:a16="http://schemas.microsoft.com/office/drawing/2014/main" id="{5C27AA0F-FB1E-8345-A0D6-365066DD2DFB}"/>
                    </a:ext>
                  </a:extLst>
                </p:cNvPr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>
                  <a:extLst>
                    <a:ext uri="{FF2B5EF4-FFF2-40B4-BE49-F238E27FC236}">
                      <a16:creationId xmlns:a16="http://schemas.microsoft.com/office/drawing/2014/main" id="{09779351-99A4-974C-BCF0-735F56D2577F}"/>
                    </a:ext>
                  </a:extLst>
                </p:cNvPr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E26D609C-DE63-4A42-9984-EFC6EFCD119D}"/>
                    </a:ext>
                  </a:extLst>
                </p:cNvPr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>
                  <a:extLst>
                    <a:ext uri="{FF2B5EF4-FFF2-40B4-BE49-F238E27FC236}">
                      <a16:creationId xmlns:a16="http://schemas.microsoft.com/office/drawing/2014/main" id="{41D44D1E-D98B-1B45-B5D5-5ECEFC9F7515}"/>
                    </a:ext>
                  </a:extLst>
                </p:cNvPr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>
                  <a:extLst>
                    <a:ext uri="{FF2B5EF4-FFF2-40B4-BE49-F238E27FC236}">
                      <a16:creationId xmlns:a16="http://schemas.microsoft.com/office/drawing/2014/main" id="{A89238BB-C160-3B4B-BC1E-8E3F8A9589D9}"/>
                    </a:ext>
                  </a:extLst>
                </p:cNvPr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>
                  <a:extLst>
                    <a:ext uri="{FF2B5EF4-FFF2-40B4-BE49-F238E27FC236}">
                      <a16:creationId xmlns:a16="http://schemas.microsoft.com/office/drawing/2014/main" id="{A3667051-2BB3-B842-8B37-486C6ABC80F9}"/>
                    </a:ext>
                  </a:extLst>
                </p:cNvPr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>
                  <a:extLst>
                    <a:ext uri="{FF2B5EF4-FFF2-40B4-BE49-F238E27FC236}">
                      <a16:creationId xmlns:a16="http://schemas.microsoft.com/office/drawing/2014/main" id="{123F55F5-8A57-8446-B338-0AD5163FD19E}"/>
                    </a:ext>
                  </a:extLst>
                </p:cNvPr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456207E2-F70A-3E46-AED9-B926E6963574}"/>
                    </a:ext>
                  </a:extLst>
                </p:cNvPr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C7D58EED-9E2F-3D4E-8269-8C552CE17E2E}"/>
                    </a:ext>
                  </a:extLst>
                </p:cNvPr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id="{72384B73-08D7-D046-A5E9-3E6F80E7F1DE}"/>
                    </a:ext>
                  </a:extLst>
                </p:cNvPr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C34BC5DD-AF7B-2941-993F-0274E9DAA9ED}"/>
                    </a:ext>
                  </a:extLst>
                </p:cNvPr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01E461C0-1B1C-CC4A-A014-C28203E46DDB}"/>
                    </a:ext>
                  </a:extLst>
                </p:cNvPr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EF50DD77-2727-774E-81F7-DAD97C2C7ABD}"/>
                    </a:ext>
                  </a:extLst>
                </p:cNvPr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3B229D30-5FFB-3A49-8D01-98530B925DF7}"/>
                    </a:ext>
                  </a:extLst>
                </p:cNvPr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B4E4E505-F93F-384E-882A-DC132A13DFE0}"/>
                    </a:ext>
                  </a:extLst>
                </p:cNvPr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0C30543B-FB79-C54F-A68A-E6F2D2FBB3DE}"/>
                    </a:ext>
                  </a:extLst>
                </p:cNvPr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E7B1B209-ADB2-E64C-B22D-976A2FF7B411}"/>
                    </a:ext>
                  </a:extLst>
                </p:cNvPr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C5F40072-A89A-C048-A2C0-DB7142C08BD1}"/>
                    </a:ext>
                  </a:extLst>
                </p:cNvPr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27D61446-3438-2A48-8558-EC1B1C94A224}"/>
                    </a:ext>
                  </a:extLst>
                </p:cNvPr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BF6FE123-8239-B445-A8A8-64C9D92D4410}"/>
                    </a:ext>
                  </a:extLst>
                </p:cNvPr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7A32FF3D-C0C9-FF47-BD19-04DCAF9ABEA3}"/>
                    </a:ext>
                  </a:extLst>
                </p:cNvPr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5B4FC9F8-664A-FD48-85D3-940B6B5C830C}"/>
                    </a:ext>
                  </a:extLst>
                </p:cNvPr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0C8BFEB6-EC8D-A243-B376-6EBC4ABE268D}"/>
                    </a:ext>
                  </a:extLst>
                </p:cNvPr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CFEEE6DC-1C3E-D54A-BBE9-617FB049E489}"/>
                    </a:ext>
                  </a:extLst>
                </p:cNvPr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FAB88C0B-9B30-B643-AA42-10700DD9F0BC}"/>
                    </a:ext>
                  </a:extLst>
                </p:cNvPr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3F3A69B1-D9BF-E04C-BDBD-2B443FEC594A}"/>
                    </a:ext>
                  </a:extLst>
                </p:cNvPr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024FBF61-543A-E04C-89DB-D3744E94B74B}"/>
                    </a:ext>
                  </a:extLst>
                </p:cNvPr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E3EC516F-C6F0-E045-A81A-EDF6E481D233}"/>
                    </a:ext>
                  </a:extLst>
                </p:cNvPr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573218C5-0E74-D54D-87AE-8A7803FFBB1D}"/>
                    </a:ext>
                  </a:extLst>
                </p:cNvPr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321AEB0-417D-B04E-8843-AE82B3DAC4F9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269F7E1F-10AB-2F4A-840F-D4E377382B29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D39F06A5-EDFC-7B45-B884-46BD0F45F555}"/>
              </a:ext>
            </a:extLst>
          </p:cNvPr>
          <p:cNvSpPr txBox="1"/>
          <p:nvPr/>
        </p:nvSpPr>
        <p:spPr>
          <a:xfrm>
            <a:off x="1041984" y="517241"/>
            <a:ext cx="2104064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59643219-6461-3441-A7C8-0E25DA6AFCC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158" y="2163599"/>
            <a:ext cx="4125595" cy="18872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686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5" name="组合 4"/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/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/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/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/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/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/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/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/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7697517" y="3567425"/>
            <a:ext cx="486054" cy="486054"/>
            <a:chOff x="10262562" y="4756567"/>
            <a:chExt cx="648072" cy="648072"/>
          </a:xfrm>
        </p:grpSpPr>
        <p:sp>
          <p:nvSpPr>
            <p:cNvPr id="75" name="圆角矩形 74"/>
            <p:cNvSpPr/>
            <p:nvPr/>
          </p:nvSpPr>
          <p:spPr>
            <a:xfrm>
              <a:off x="10262562" y="4756567"/>
              <a:ext cx="648072" cy="648072"/>
            </a:xfrm>
            <a:prstGeom prst="roundRect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76" name="Freeform 9"/>
            <p:cNvSpPr>
              <a:spLocks/>
            </p:cNvSpPr>
            <p:nvPr/>
          </p:nvSpPr>
          <p:spPr bwMode="auto">
            <a:xfrm flipH="1">
              <a:off x="10324993" y="4916724"/>
              <a:ext cx="523211" cy="327759"/>
            </a:xfrm>
            <a:custGeom>
              <a:avLst/>
              <a:gdLst>
                <a:gd name="T0" fmla="*/ 262 w 320"/>
                <a:gd name="T1" fmla="*/ 70 h 200"/>
                <a:gd name="T2" fmla="*/ 163 w 320"/>
                <a:gd name="T3" fmla="*/ 0 h 200"/>
                <a:gd name="T4" fmla="*/ 63 w 320"/>
                <a:gd name="T5" fmla="*/ 94 h 200"/>
                <a:gd name="T6" fmla="*/ 54 w 320"/>
                <a:gd name="T7" fmla="*/ 93 h 200"/>
                <a:gd name="T8" fmla="*/ 0 w 320"/>
                <a:gd name="T9" fmla="*/ 146 h 200"/>
                <a:gd name="T10" fmla="*/ 43 w 320"/>
                <a:gd name="T11" fmla="*/ 200 h 200"/>
                <a:gd name="T12" fmla="*/ 251 w 320"/>
                <a:gd name="T13" fmla="*/ 200 h 200"/>
                <a:gd name="T14" fmla="*/ 320 w 320"/>
                <a:gd name="T15" fmla="*/ 134 h 200"/>
                <a:gd name="T16" fmla="*/ 262 w 320"/>
                <a:gd name="T17" fmla="*/ 7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200">
                  <a:moveTo>
                    <a:pt x="262" y="70"/>
                  </a:moveTo>
                  <a:cubicBezTo>
                    <a:pt x="249" y="29"/>
                    <a:pt x="209" y="0"/>
                    <a:pt x="163" y="0"/>
                  </a:cubicBezTo>
                  <a:cubicBezTo>
                    <a:pt x="108" y="0"/>
                    <a:pt x="66" y="41"/>
                    <a:pt x="63" y="94"/>
                  </a:cubicBezTo>
                  <a:cubicBezTo>
                    <a:pt x="60" y="94"/>
                    <a:pt x="57" y="93"/>
                    <a:pt x="54" y="93"/>
                  </a:cubicBezTo>
                  <a:cubicBezTo>
                    <a:pt x="24" y="93"/>
                    <a:pt x="0" y="117"/>
                    <a:pt x="0" y="146"/>
                  </a:cubicBezTo>
                  <a:cubicBezTo>
                    <a:pt x="0" y="171"/>
                    <a:pt x="19" y="195"/>
                    <a:pt x="43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87" y="200"/>
                    <a:pt x="320" y="170"/>
                    <a:pt x="320" y="134"/>
                  </a:cubicBezTo>
                  <a:cubicBezTo>
                    <a:pt x="320" y="101"/>
                    <a:pt x="295" y="74"/>
                    <a:pt x="262" y="7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ysClr val="windowText" lastClr="000000"/>
                </a:solidFill>
                <a:latin typeface="Calibri"/>
                <a:ea typeface="宋体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697517" y="2965503"/>
            <a:ext cx="486054" cy="486054"/>
            <a:chOff x="10262562" y="3923133"/>
            <a:chExt cx="648072" cy="648072"/>
          </a:xfrm>
        </p:grpSpPr>
        <p:sp>
          <p:nvSpPr>
            <p:cNvPr id="78" name="圆角矩形 77"/>
            <p:cNvSpPr/>
            <p:nvPr/>
          </p:nvSpPr>
          <p:spPr>
            <a:xfrm>
              <a:off x="10262562" y="3923133"/>
              <a:ext cx="648072" cy="648072"/>
            </a:xfrm>
            <a:prstGeom prst="roundRect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79" name="Freeform 41"/>
            <p:cNvSpPr>
              <a:spLocks noEditPoints="1"/>
            </p:cNvSpPr>
            <p:nvPr/>
          </p:nvSpPr>
          <p:spPr bwMode="auto">
            <a:xfrm>
              <a:off x="10377113" y="4037684"/>
              <a:ext cx="418970" cy="418970"/>
            </a:xfrm>
            <a:custGeom>
              <a:avLst/>
              <a:gdLst>
                <a:gd name="T0" fmla="*/ 128 w 256"/>
                <a:gd name="T1" fmla="*/ 0 h 256"/>
                <a:gd name="T2" fmla="*/ 0 w 256"/>
                <a:gd name="T3" fmla="*/ 128 h 256"/>
                <a:gd name="T4" fmla="*/ 128 w 256"/>
                <a:gd name="T5" fmla="*/ 256 h 256"/>
                <a:gd name="T6" fmla="*/ 256 w 256"/>
                <a:gd name="T7" fmla="*/ 128 h 256"/>
                <a:gd name="T8" fmla="*/ 128 w 256"/>
                <a:gd name="T9" fmla="*/ 0 h 256"/>
                <a:gd name="T10" fmla="*/ 135 w 256"/>
                <a:gd name="T11" fmla="*/ 200 h 256"/>
                <a:gd name="T12" fmla="*/ 119 w 256"/>
                <a:gd name="T13" fmla="*/ 200 h 256"/>
                <a:gd name="T14" fmla="*/ 112 w 256"/>
                <a:gd name="T15" fmla="*/ 192 h 256"/>
                <a:gd name="T16" fmla="*/ 111 w 256"/>
                <a:gd name="T17" fmla="*/ 176 h 256"/>
                <a:gd name="T18" fmla="*/ 119 w 256"/>
                <a:gd name="T19" fmla="*/ 168 h 256"/>
                <a:gd name="T20" fmla="*/ 135 w 256"/>
                <a:gd name="T21" fmla="*/ 168 h 256"/>
                <a:gd name="T22" fmla="*/ 143 w 256"/>
                <a:gd name="T23" fmla="*/ 176 h 256"/>
                <a:gd name="T24" fmla="*/ 144 w 256"/>
                <a:gd name="T25" fmla="*/ 192 h 256"/>
                <a:gd name="T26" fmla="*/ 135 w 256"/>
                <a:gd name="T27" fmla="*/ 200 h 256"/>
                <a:gd name="T28" fmla="*/ 170 w 256"/>
                <a:gd name="T29" fmla="*/ 109 h 256"/>
                <a:gd name="T30" fmla="*/ 154 w 256"/>
                <a:gd name="T31" fmla="*/ 125 h 256"/>
                <a:gd name="T32" fmla="*/ 145 w 256"/>
                <a:gd name="T33" fmla="*/ 132 h 256"/>
                <a:gd name="T34" fmla="*/ 144 w 256"/>
                <a:gd name="T35" fmla="*/ 135 h 256"/>
                <a:gd name="T36" fmla="*/ 143 w 256"/>
                <a:gd name="T37" fmla="*/ 144 h 256"/>
                <a:gd name="T38" fmla="*/ 135 w 256"/>
                <a:gd name="T39" fmla="*/ 152 h 256"/>
                <a:gd name="T40" fmla="*/ 120 w 256"/>
                <a:gd name="T41" fmla="*/ 152 h 256"/>
                <a:gd name="T42" fmla="*/ 112 w 256"/>
                <a:gd name="T43" fmla="*/ 144 h 256"/>
                <a:gd name="T44" fmla="*/ 112 w 256"/>
                <a:gd name="T45" fmla="*/ 140 h 256"/>
                <a:gd name="T46" fmla="*/ 115 w 256"/>
                <a:gd name="T47" fmla="*/ 124 h 256"/>
                <a:gd name="T48" fmla="*/ 123 w 256"/>
                <a:gd name="T49" fmla="*/ 113 h 256"/>
                <a:gd name="T50" fmla="*/ 134 w 256"/>
                <a:gd name="T51" fmla="*/ 104 h 256"/>
                <a:gd name="T52" fmla="*/ 143 w 256"/>
                <a:gd name="T53" fmla="*/ 96 h 256"/>
                <a:gd name="T54" fmla="*/ 144 w 256"/>
                <a:gd name="T55" fmla="*/ 93 h 256"/>
                <a:gd name="T56" fmla="*/ 140 w 256"/>
                <a:gd name="T57" fmla="*/ 86 h 256"/>
                <a:gd name="T58" fmla="*/ 128 w 256"/>
                <a:gd name="T59" fmla="*/ 83 h 256"/>
                <a:gd name="T60" fmla="*/ 117 w 256"/>
                <a:gd name="T61" fmla="*/ 86 h 256"/>
                <a:gd name="T62" fmla="*/ 111 w 256"/>
                <a:gd name="T63" fmla="*/ 97 h 256"/>
                <a:gd name="T64" fmla="*/ 103 w 256"/>
                <a:gd name="T65" fmla="*/ 104 h 256"/>
                <a:gd name="T66" fmla="*/ 103 w 256"/>
                <a:gd name="T67" fmla="*/ 104 h 256"/>
                <a:gd name="T68" fmla="*/ 87 w 256"/>
                <a:gd name="T69" fmla="*/ 102 h 256"/>
                <a:gd name="T70" fmla="*/ 81 w 256"/>
                <a:gd name="T71" fmla="*/ 99 h 256"/>
                <a:gd name="T72" fmla="*/ 80 w 256"/>
                <a:gd name="T73" fmla="*/ 93 h 256"/>
                <a:gd name="T74" fmla="*/ 95 w 256"/>
                <a:gd name="T75" fmla="*/ 66 h 256"/>
                <a:gd name="T76" fmla="*/ 128 w 256"/>
                <a:gd name="T77" fmla="*/ 56 h 256"/>
                <a:gd name="T78" fmla="*/ 162 w 256"/>
                <a:gd name="T79" fmla="*/ 66 h 256"/>
                <a:gd name="T80" fmla="*/ 176 w 256"/>
                <a:gd name="T81" fmla="*/ 92 h 256"/>
                <a:gd name="T82" fmla="*/ 170 w 256"/>
                <a:gd name="T83" fmla="*/ 10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6" h="256">
                  <a:moveTo>
                    <a:pt x="128" y="0"/>
                  </a:moveTo>
                  <a:cubicBezTo>
                    <a:pt x="57" y="0"/>
                    <a:pt x="0" y="57"/>
                    <a:pt x="0" y="128"/>
                  </a:cubicBezTo>
                  <a:cubicBezTo>
                    <a:pt x="0" y="199"/>
                    <a:pt x="57" y="256"/>
                    <a:pt x="128" y="256"/>
                  </a:cubicBezTo>
                  <a:cubicBezTo>
                    <a:pt x="199" y="256"/>
                    <a:pt x="256" y="199"/>
                    <a:pt x="256" y="128"/>
                  </a:cubicBezTo>
                  <a:cubicBezTo>
                    <a:pt x="256" y="57"/>
                    <a:pt x="199" y="0"/>
                    <a:pt x="128" y="0"/>
                  </a:cubicBezTo>
                  <a:close/>
                  <a:moveTo>
                    <a:pt x="135" y="200"/>
                  </a:moveTo>
                  <a:cubicBezTo>
                    <a:pt x="119" y="200"/>
                    <a:pt x="119" y="200"/>
                    <a:pt x="119" y="200"/>
                  </a:cubicBezTo>
                  <a:cubicBezTo>
                    <a:pt x="115" y="200"/>
                    <a:pt x="112" y="196"/>
                    <a:pt x="112" y="192"/>
                  </a:cubicBezTo>
                  <a:cubicBezTo>
                    <a:pt x="111" y="176"/>
                    <a:pt x="111" y="176"/>
                    <a:pt x="111" y="176"/>
                  </a:cubicBezTo>
                  <a:cubicBezTo>
                    <a:pt x="111" y="171"/>
                    <a:pt x="115" y="168"/>
                    <a:pt x="119" y="168"/>
                  </a:cubicBezTo>
                  <a:cubicBezTo>
                    <a:pt x="135" y="168"/>
                    <a:pt x="135" y="168"/>
                    <a:pt x="135" y="168"/>
                  </a:cubicBezTo>
                  <a:cubicBezTo>
                    <a:pt x="140" y="168"/>
                    <a:pt x="143" y="172"/>
                    <a:pt x="143" y="176"/>
                  </a:cubicBezTo>
                  <a:cubicBezTo>
                    <a:pt x="144" y="192"/>
                    <a:pt x="144" y="192"/>
                    <a:pt x="144" y="192"/>
                  </a:cubicBezTo>
                  <a:cubicBezTo>
                    <a:pt x="144" y="196"/>
                    <a:pt x="140" y="200"/>
                    <a:pt x="135" y="200"/>
                  </a:cubicBezTo>
                  <a:close/>
                  <a:moveTo>
                    <a:pt x="170" y="109"/>
                  </a:moveTo>
                  <a:cubicBezTo>
                    <a:pt x="167" y="114"/>
                    <a:pt x="162" y="119"/>
                    <a:pt x="154" y="125"/>
                  </a:cubicBezTo>
                  <a:cubicBezTo>
                    <a:pt x="148" y="130"/>
                    <a:pt x="146" y="132"/>
                    <a:pt x="145" y="132"/>
                  </a:cubicBezTo>
                  <a:cubicBezTo>
                    <a:pt x="145" y="133"/>
                    <a:pt x="144" y="134"/>
                    <a:pt x="144" y="135"/>
                  </a:cubicBezTo>
                  <a:cubicBezTo>
                    <a:pt x="143" y="136"/>
                    <a:pt x="143" y="138"/>
                    <a:pt x="143" y="144"/>
                  </a:cubicBezTo>
                  <a:cubicBezTo>
                    <a:pt x="143" y="149"/>
                    <a:pt x="139" y="152"/>
                    <a:pt x="135" y="152"/>
                  </a:cubicBezTo>
                  <a:cubicBezTo>
                    <a:pt x="120" y="152"/>
                    <a:pt x="120" y="152"/>
                    <a:pt x="120" y="152"/>
                  </a:cubicBezTo>
                  <a:cubicBezTo>
                    <a:pt x="116" y="152"/>
                    <a:pt x="112" y="149"/>
                    <a:pt x="112" y="144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4"/>
                    <a:pt x="113" y="129"/>
                    <a:pt x="115" y="124"/>
                  </a:cubicBezTo>
                  <a:cubicBezTo>
                    <a:pt x="117" y="120"/>
                    <a:pt x="119" y="117"/>
                    <a:pt x="123" y="113"/>
                  </a:cubicBezTo>
                  <a:cubicBezTo>
                    <a:pt x="125" y="111"/>
                    <a:pt x="129" y="108"/>
                    <a:pt x="134" y="104"/>
                  </a:cubicBezTo>
                  <a:cubicBezTo>
                    <a:pt x="141" y="99"/>
                    <a:pt x="142" y="97"/>
                    <a:pt x="143" y="96"/>
                  </a:cubicBezTo>
                  <a:cubicBezTo>
                    <a:pt x="144" y="95"/>
                    <a:pt x="144" y="94"/>
                    <a:pt x="144" y="93"/>
                  </a:cubicBezTo>
                  <a:cubicBezTo>
                    <a:pt x="144" y="92"/>
                    <a:pt x="143" y="89"/>
                    <a:pt x="140" y="86"/>
                  </a:cubicBezTo>
                  <a:cubicBezTo>
                    <a:pt x="137" y="84"/>
                    <a:pt x="132" y="83"/>
                    <a:pt x="128" y="83"/>
                  </a:cubicBezTo>
                  <a:cubicBezTo>
                    <a:pt x="124" y="83"/>
                    <a:pt x="120" y="84"/>
                    <a:pt x="117" y="86"/>
                  </a:cubicBezTo>
                  <a:cubicBezTo>
                    <a:pt x="114" y="88"/>
                    <a:pt x="112" y="92"/>
                    <a:pt x="111" y="97"/>
                  </a:cubicBezTo>
                  <a:cubicBezTo>
                    <a:pt x="111" y="101"/>
                    <a:pt x="107" y="104"/>
                    <a:pt x="103" y="104"/>
                  </a:cubicBezTo>
                  <a:cubicBezTo>
                    <a:pt x="103" y="104"/>
                    <a:pt x="103" y="104"/>
                    <a:pt x="103" y="104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5" y="102"/>
                    <a:pt x="83" y="101"/>
                    <a:pt x="81" y="99"/>
                  </a:cubicBezTo>
                  <a:cubicBezTo>
                    <a:pt x="80" y="97"/>
                    <a:pt x="79" y="95"/>
                    <a:pt x="80" y="93"/>
                  </a:cubicBezTo>
                  <a:cubicBezTo>
                    <a:pt x="82" y="81"/>
                    <a:pt x="87" y="72"/>
                    <a:pt x="95" y="66"/>
                  </a:cubicBezTo>
                  <a:cubicBezTo>
                    <a:pt x="104" y="59"/>
                    <a:pt x="115" y="56"/>
                    <a:pt x="128" y="56"/>
                  </a:cubicBezTo>
                  <a:cubicBezTo>
                    <a:pt x="142" y="56"/>
                    <a:pt x="153" y="60"/>
                    <a:pt x="162" y="66"/>
                  </a:cubicBezTo>
                  <a:cubicBezTo>
                    <a:pt x="171" y="73"/>
                    <a:pt x="176" y="82"/>
                    <a:pt x="176" y="92"/>
                  </a:cubicBezTo>
                  <a:cubicBezTo>
                    <a:pt x="176" y="99"/>
                    <a:pt x="174" y="104"/>
                    <a:pt x="170" y="10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ysClr val="windowText" lastClr="000000"/>
                </a:solidFill>
                <a:latin typeface="Calibri"/>
                <a:ea typeface="宋体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7697517" y="1761660"/>
            <a:ext cx="486054" cy="486054"/>
            <a:chOff x="8903518" y="2489855"/>
            <a:chExt cx="648072" cy="648072"/>
          </a:xfrm>
        </p:grpSpPr>
        <p:sp>
          <p:nvSpPr>
            <p:cNvPr id="81" name="圆角矩形 80"/>
            <p:cNvSpPr/>
            <p:nvPr/>
          </p:nvSpPr>
          <p:spPr>
            <a:xfrm>
              <a:off x="8903518" y="2489855"/>
              <a:ext cx="648072" cy="648072"/>
            </a:xfrm>
            <a:prstGeom prst="roundRect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82" name="Freeform 45"/>
            <p:cNvSpPr>
              <a:spLocks/>
            </p:cNvSpPr>
            <p:nvPr/>
          </p:nvSpPr>
          <p:spPr bwMode="auto">
            <a:xfrm flipH="1">
              <a:off x="9018069" y="2604406"/>
              <a:ext cx="418970" cy="418970"/>
            </a:xfrm>
            <a:custGeom>
              <a:avLst/>
              <a:gdLst>
                <a:gd name="T0" fmla="*/ 240 w 256"/>
                <a:gd name="T1" fmla="*/ 88 h 256"/>
                <a:gd name="T2" fmla="*/ 168 w 256"/>
                <a:gd name="T3" fmla="*/ 88 h 256"/>
                <a:gd name="T4" fmla="*/ 168 w 256"/>
                <a:gd name="T5" fmla="*/ 16 h 256"/>
                <a:gd name="T6" fmla="*/ 152 w 256"/>
                <a:gd name="T7" fmla="*/ 0 h 256"/>
                <a:gd name="T8" fmla="*/ 104 w 256"/>
                <a:gd name="T9" fmla="*/ 0 h 256"/>
                <a:gd name="T10" fmla="*/ 88 w 256"/>
                <a:gd name="T11" fmla="*/ 16 h 256"/>
                <a:gd name="T12" fmla="*/ 88 w 256"/>
                <a:gd name="T13" fmla="*/ 88 h 256"/>
                <a:gd name="T14" fmla="*/ 16 w 256"/>
                <a:gd name="T15" fmla="*/ 88 h 256"/>
                <a:gd name="T16" fmla="*/ 0 w 256"/>
                <a:gd name="T17" fmla="*/ 104 h 256"/>
                <a:gd name="T18" fmla="*/ 0 w 256"/>
                <a:gd name="T19" fmla="*/ 152 h 256"/>
                <a:gd name="T20" fmla="*/ 16 w 256"/>
                <a:gd name="T21" fmla="*/ 168 h 256"/>
                <a:gd name="T22" fmla="*/ 88 w 256"/>
                <a:gd name="T23" fmla="*/ 168 h 256"/>
                <a:gd name="T24" fmla="*/ 88 w 256"/>
                <a:gd name="T25" fmla="*/ 240 h 256"/>
                <a:gd name="T26" fmla="*/ 104 w 256"/>
                <a:gd name="T27" fmla="*/ 256 h 256"/>
                <a:gd name="T28" fmla="*/ 152 w 256"/>
                <a:gd name="T29" fmla="*/ 256 h 256"/>
                <a:gd name="T30" fmla="*/ 168 w 256"/>
                <a:gd name="T31" fmla="*/ 240 h 256"/>
                <a:gd name="T32" fmla="*/ 168 w 256"/>
                <a:gd name="T33" fmla="*/ 168 h 256"/>
                <a:gd name="T34" fmla="*/ 240 w 256"/>
                <a:gd name="T35" fmla="*/ 168 h 256"/>
                <a:gd name="T36" fmla="*/ 256 w 256"/>
                <a:gd name="T37" fmla="*/ 152 h 256"/>
                <a:gd name="T38" fmla="*/ 256 w 256"/>
                <a:gd name="T39" fmla="*/ 104 h 256"/>
                <a:gd name="T40" fmla="*/ 240 w 256"/>
                <a:gd name="T41" fmla="*/ 8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6" h="256">
                  <a:moveTo>
                    <a:pt x="240" y="88"/>
                  </a:moveTo>
                  <a:cubicBezTo>
                    <a:pt x="168" y="88"/>
                    <a:pt x="168" y="88"/>
                    <a:pt x="168" y="88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8" y="7"/>
                    <a:pt x="161" y="0"/>
                    <a:pt x="152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95" y="0"/>
                    <a:pt x="88" y="7"/>
                    <a:pt x="88" y="16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7" y="88"/>
                    <a:pt x="0" y="95"/>
                    <a:pt x="0" y="104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1"/>
                    <a:pt x="7" y="168"/>
                    <a:pt x="16" y="168"/>
                  </a:cubicBezTo>
                  <a:cubicBezTo>
                    <a:pt x="88" y="168"/>
                    <a:pt x="88" y="168"/>
                    <a:pt x="88" y="168"/>
                  </a:cubicBezTo>
                  <a:cubicBezTo>
                    <a:pt x="88" y="240"/>
                    <a:pt x="88" y="240"/>
                    <a:pt x="88" y="240"/>
                  </a:cubicBezTo>
                  <a:cubicBezTo>
                    <a:pt x="88" y="249"/>
                    <a:pt x="95" y="256"/>
                    <a:pt x="104" y="256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161" y="256"/>
                    <a:pt x="168" y="249"/>
                    <a:pt x="168" y="240"/>
                  </a:cubicBezTo>
                  <a:cubicBezTo>
                    <a:pt x="168" y="168"/>
                    <a:pt x="168" y="168"/>
                    <a:pt x="168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9" y="168"/>
                    <a:pt x="256" y="161"/>
                    <a:pt x="256" y="152"/>
                  </a:cubicBezTo>
                  <a:cubicBezTo>
                    <a:pt x="256" y="104"/>
                    <a:pt x="256" y="104"/>
                    <a:pt x="256" y="104"/>
                  </a:cubicBezTo>
                  <a:cubicBezTo>
                    <a:pt x="256" y="95"/>
                    <a:pt x="249" y="88"/>
                    <a:pt x="240" y="8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85800"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Calibri"/>
                <a:ea typeface="宋体"/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7697517" y="2363582"/>
            <a:ext cx="486054" cy="486054"/>
            <a:chOff x="10262562" y="3132604"/>
            <a:chExt cx="648072" cy="648072"/>
          </a:xfrm>
        </p:grpSpPr>
        <p:sp>
          <p:nvSpPr>
            <p:cNvPr id="84" name="圆角矩形 83"/>
            <p:cNvSpPr/>
            <p:nvPr/>
          </p:nvSpPr>
          <p:spPr>
            <a:xfrm>
              <a:off x="10262562" y="3132604"/>
              <a:ext cx="648072" cy="648072"/>
            </a:xfrm>
            <a:prstGeom prst="roundRect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85" name="Freeform 50"/>
            <p:cNvSpPr>
              <a:spLocks noEditPoints="1"/>
            </p:cNvSpPr>
            <p:nvPr/>
          </p:nvSpPr>
          <p:spPr bwMode="auto">
            <a:xfrm flipH="1">
              <a:off x="10384153" y="3291960"/>
              <a:ext cx="411930" cy="329360"/>
            </a:xfrm>
            <a:custGeom>
              <a:avLst/>
              <a:gdLst>
                <a:gd name="T0" fmla="*/ 0 w 208"/>
                <a:gd name="T1" fmla="*/ 168 h 184"/>
                <a:gd name="T2" fmla="*/ 16 w 208"/>
                <a:gd name="T3" fmla="*/ 184 h 184"/>
                <a:gd name="T4" fmla="*/ 192 w 208"/>
                <a:gd name="T5" fmla="*/ 184 h 184"/>
                <a:gd name="T6" fmla="*/ 208 w 208"/>
                <a:gd name="T7" fmla="*/ 168 h 184"/>
                <a:gd name="T8" fmla="*/ 208 w 208"/>
                <a:gd name="T9" fmla="*/ 0 h 184"/>
                <a:gd name="T10" fmla="*/ 0 w 208"/>
                <a:gd name="T11" fmla="*/ 0 h 184"/>
                <a:gd name="T12" fmla="*/ 0 w 208"/>
                <a:gd name="T13" fmla="*/ 168 h 184"/>
                <a:gd name="T14" fmla="*/ 160 w 208"/>
                <a:gd name="T15" fmla="*/ 16 h 184"/>
                <a:gd name="T16" fmla="*/ 176 w 208"/>
                <a:gd name="T17" fmla="*/ 16 h 184"/>
                <a:gd name="T18" fmla="*/ 176 w 208"/>
                <a:gd name="T19" fmla="*/ 152 h 184"/>
                <a:gd name="T20" fmla="*/ 160 w 208"/>
                <a:gd name="T21" fmla="*/ 152 h 184"/>
                <a:gd name="T22" fmla="*/ 160 w 208"/>
                <a:gd name="T23" fmla="*/ 16 h 184"/>
                <a:gd name="T24" fmla="*/ 128 w 208"/>
                <a:gd name="T25" fmla="*/ 16 h 184"/>
                <a:gd name="T26" fmla="*/ 144 w 208"/>
                <a:gd name="T27" fmla="*/ 16 h 184"/>
                <a:gd name="T28" fmla="*/ 144 w 208"/>
                <a:gd name="T29" fmla="*/ 152 h 184"/>
                <a:gd name="T30" fmla="*/ 128 w 208"/>
                <a:gd name="T31" fmla="*/ 152 h 184"/>
                <a:gd name="T32" fmla="*/ 128 w 208"/>
                <a:gd name="T33" fmla="*/ 16 h 184"/>
                <a:gd name="T34" fmla="*/ 96 w 208"/>
                <a:gd name="T35" fmla="*/ 16 h 184"/>
                <a:gd name="T36" fmla="*/ 112 w 208"/>
                <a:gd name="T37" fmla="*/ 16 h 184"/>
                <a:gd name="T38" fmla="*/ 112 w 208"/>
                <a:gd name="T39" fmla="*/ 152 h 184"/>
                <a:gd name="T40" fmla="*/ 96 w 208"/>
                <a:gd name="T41" fmla="*/ 152 h 184"/>
                <a:gd name="T42" fmla="*/ 96 w 208"/>
                <a:gd name="T43" fmla="*/ 16 h 184"/>
                <a:gd name="T44" fmla="*/ 64 w 208"/>
                <a:gd name="T45" fmla="*/ 16 h 184"/>
                <a:gd name="T46" fmla="*/ 80 w 208"/>
                <a:gd name="T47" fmla="*/ 16 h 184"/>
                <a:gd name="T48" fmla="*/ 80 w 208"/>
                <a:gd name="T49" fmla="*/ 152 h 184"/>
                <a:gd name="T50" fmla="*/ 64 w 208"/>
                <a:gd name="T51" fmla="*/ 152 h 184"/>
                <a:gd name="T52" fmla="*/ 64 w 208"/>
                <a:gd name="T53" fmla="*/ 16 h 184"/>
                <a:gd name="T54" fmla="*/ 32 w 208"/>
                <a:gd name="T55" fmla="*/ 16 h 184"/>
                <a:gd name="T56" fmla="*/ 48 w 208"/>
                <a:gd name="T57" fmla="*/ 16 h 184"/>
                <a:gd name="T58" fmla="*/ 48 w 208"/>
                <a:gd name="T59" fmla="*/ 152 h 184"/>
                <a:gd name="T60" fmla="*/ 32 w 208"/>
                <a:gd name="T61" fmla="*/ 152 h 184"/>
                <a:gd name="T62" fmla="*/ 32 w 208"/>
                <a:gd name="T63" fmla="*/ 1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8" h="184">
                  <a:moveTo>
                    <a:pt x="0" y="168"/>
                  </a:moveTo>
                  <a:cubicBezTo>
                    <a:pt x="0" y="177"/>
                    <a:pt x="7" y="184"/>
                    <a:pt x="16" y="184"/>
                  </a:cubicBezTo>
                  <a:cubicBezTo>
                    <a:pt x="192" y="184"/>
                    <a:pt x="192" y="184"/>
                    <a:pt x="192" y="184"/>
                  </a:cubicBezTo>
                  <a:cubicBezTo>
                    <a:pt x="201" y="184"/>
                    <a:pt x="208" y="177"/>
                    <a:pt x="208" y="168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8"/>
                  </a:lnTo>
                  <a:close/>
                  <a:moveTo>
                    <a:pt x="160" y="16"/>
                  </a:moveTo>
                  <a:cubicBezTo>
                    <a:pt x="176" y="16"/>
                    <a:pt x="176" y="16"/>
                    <a:pt x="176" y="16"/>
                  </a:cubicBezTo>
                  <a:cubicBezTo>
                    <a:pt x="176" y="152"/>
                    <a:pt x="176" y="152"/>
                    <a:pt x="176" y="152"/>
                  </a:cubicBezTo>
                  <a:cubicBezTo>
                    <a:pt x="160" y="152"/>
                    <a:pt x="160" y="152"/>
                    <a:pt x="160" y="152"/>
                  </a:cubicBezTo>
                  <a:lnTo>
                    <a:pt x="160" y="16"/>
                  </a:lnTo>
                  <a:close/>
                  <a:moveTo>
                    <a:pt x="128" y="16"/>
                  </a:moveTo>
                  <a:cubicBezTo>
                    <a:pt x="144" y="16"/>
                    <a:pt x="144" y="16"/>
                    <a:pt x="144" y="16"/>
                  </a:cubicBezTo>
                  <a:cubicBezTo>
                    <a:pt x="144" y="152"/>
                    <a:pt x="144" y="152"/>
                    <a:pt x="144" y="152"/>
                  </a:cubicBezTo>
                  <a:cubicBezTo>
                    <a:pt x="128" y="152"/>
                    <a:pt x="128" y="152"/>
                    <a:pt x="128" y="152"/>
                  </a:cubicBezTo>
                  <a:lnTo>
                    <a:pt x="128" y="16"/>
                  </a:lnTo>
                  <a:close/>
                  <a:moveTo>
                    <a:pt x="96" y="16"/>
                  </a:moveTo>
                  <a:cubicBezTo>
                    <a:pt x="112" y="16"/>
                    <a:pt x="112" y="16"/>
                    <a:pt x="112" y="16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96" y="152"/>
                    <a:pt x="96" y="152"/>
                    <a:pt x="96" y="152"/>
                  </a:cubicBezTo>
                  <a:lnTo>
                    <a:pt x="96" y="16"/>
                  </a:lnTo>
                  <a:close/>
                  <a:moveTo>
                    <a:pt x="64" y="16"/>
                  </a:moveTo>
                  <a:cubicBezTo>
                    <a:pt x="80" y="16"/>
                    <a:pt x="80" y="16"/>
                    <a:pt x="80" y="16"/>
                  </a:cubicBezTo>
                  <a:cubicBezTo>
                    <a:pt x="80" y="152"/>
                    <a:pt x="80" y="152"/>
                    <a:pt x="80" y="152"/>
                  </a:cubicBezTo>
                  <a:cubicBezTo>
                    <a:pt x="64" y="152"/>
                    <a:pt x="64" y="152"/>
                    <a:pt x="64" y="152"/>
                  </a:cubicBezTo>
                  <a:lnTo>
                    <a:pt x="64" y="16"/>
                  </a:lnTo>
                  <a:close/>
                  <a:moveTo>
                    <a:pt x="32" y="16"/>
                  </a:moveTo>
                  <a:cubicBezTo>
                    <a:pt x="48" y="16"/>
                    <a:pt x="48" y="16"/>
                    <a:pt x="48" y="16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32" y="152"/>
                    <a:pt x="32" y="152"/>
                    <a:pt x="32" y="152"/>
                  </a:cubicBezTo>
                  <a:lnTo>
                    <a:pt x="32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ysClr val="windowText" lastClr="000000"/>
                </a:solidFill>
                <a:latin typeface="Calibri"/>
                <a:ea typeface="宋体"/>
              </a:endParaRPr>
            </a:p>
          </p:txBody>
        </p:sp>
      </p:grpSp>
      <p:sp>
        <p:nvSpPr>
          <p:cNvPr id="89" name="流程图: 决策 88"/>
          <p:cNvSpPr/>
          <p:nvPr/>
        </p:nvSpPr>
        <p:spPr>
          <a:xfrm>
            <a:off x="2195736" y="1519805"/>
            <a:ext cx="1237634" cy="1157448"/>
          </a:xfrm>
          <a:prstGeom prst="flowChartDecision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HelveticaNeueLT Pro 35 Th" pitchFamily="34" charset="0"/>
            </a:endParaRPr>
          </a:p>
        </p:txBody>
      </p:sp>
      <p:sp>
        <p:nvSpPr>
          <p:cNvPr id="90" name="流程图: 决策 89"/>
          <p:cNvSpPr/>
          <p:nvPr/>
        </p:nvSpPr>
        <p:spPr>
          <a:xfrm>
            <a:off x="798552" y="1810632"/>
            <a:ext cx="1887727" cy="1838975"/>
          </a:xfrm>
          <a:prstGeom prst="flowChartDecision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HelveticaNeueLT Pro 35 Th" pitchFamily="34" charset="0"/>
            </a:endParaRPr>
          </a:p>
        </p:txBody>
      </p:sp>
      <p:sp>
        <p:nvSpPr>
          <p:cNvPr id="91" name="流程图: 决策 90"/>
          <p:cNvSpPr/>
          <p:nvPr/>
        </p:nvSpPr>
        <p:spPr>
          <a:xfrm>
            <a:off x="2883995" y="2284281"/>
            <a:ext cx="1010746" cy="945260"/>
          </a:xfrm>
          <a:prstGeom prst="flowChartDecision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dirty="0">
              <a:latin typeface="HelveticaNeueLT Pro 35 Th" pitchFamily="34" charset="0"/>
            </a:endParaRPr>
          </a:p>
        </p:txBody>
      </p:sp>
      <p:sp>
        <p:nvSpPr>
          <p:cNvPr id="96" name="流程图: 决策 95"/>
          <p:cNvSpPr/>
          <p:nvPr/>
        </p:nvSpPr>
        <p:spPr>
          <a:xfrm>
            <a:off x="2038192" y="2809742"/>
            <a:ext cx="1503190" cy="1464369"/>
          </a:xfrm>
          <a:prstGeom prst="flowChartDecision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HelveticaNeueLT Pro 35 Th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541C0A-A9DC-AA42-9390-FF472F099DE4}"/>
              </a:ext>
            </a:extLst>
          </p:cNvPr>
          <p:cNvSpPr txBox="1"/>
          <p:nvPr/>
        </p:nvSpPr>
        <p:spPr>
          <a:xfrm>
            <a:off x="4415481" y="2660822"/>
            <a:ext cx="18036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dirty="0">
                <a:solidFill>
                  <a:schemeClr val="bg1"/>
                </a:solidFill>
                <a:latin typeface="Microsoft Himalaya" pitchFamily="2" charset="0"/>
                <a:cs typeface="Microsoft Himalaya" pitchFamily="2" charset="0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Microsoft Himalaya" pitchFamily="2" charset="0"/>
                <a:cs typeface="Microsoft Himalaya" pitchFamily="2" charset="0"/>
              </a:rPr>
              <a:t>奥勒</a:t>
            </a:r>
            <a:r>
              <a:rPr lang="en-US" altLang="zh-CN" sz="2800" dirty="0">
                <a:solidFill>
                  <a:schemeClr val="bg1"/>
                </a:solidFill>
                <a:latin typeface="Microsoft Himalaya" pitchFamily="2" charset="0"/>
                <a:cs typeface="Microsoft Himalaya" pitchFamily="2" charset="0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Microsoft Himalaya" pitchFamily="2" charset="0"/>
                <a:cs typeface="Microsoft Himalaya" pitchFamily="2" charset="0"/>
              </a:rPr>
              <a:t>罗默</a:t>
            </a:r>
            <a:r>
              <a:rPr lang="en-US" sz="2800" dirty="0">
                <a:solidFill>
                  <a:schemeClr val="bg1"/>
                </a:solidFill>
                <a:latin typeface="Microsoft Himalaya" pitchFamily="2" charset="0"/>
                <a:ea typeface="Microsoft Himalaya" pitchFamily="2" charset="0"/>
                <a:cs typeface="Microsoft Himalaya" pitchFamily="2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4E5199-698A-D34A-95BD-22DD3420F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082" y="1879059"/>
            <a:ext cx="17018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291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1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89" grpId="0" animBg="1"/>
      <p:bldP spid="90" grpId="0" animBg="1"/>
      <p:bldP spid="91" grpId="0" animBg="1"/>
      <p:bldP spid="9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5" name="组合 4"/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/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/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/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/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/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/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/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/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菱形 27"/>
          <p:cNvSpPr/>
          <p:nvPr/>
        </p:nvSpPr>
        <p:spPr>
          <a:xfrm>
            <a:off x="4895852" y="2260601"/>
            <a:ext cx="1260475" cy="1260475"/>
          </a:xfrm>
          <a:prstGeom prst="diamond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5400" dirty="0">
              <a:solidFill>
                <a:srgbClr val="00CC9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4" name="菱形 28"/>
          <p:cNvSpPr/>
          <p:nvPr/>
        </p:nvSpPr>
        <p:spPr>
          <a:xfrm>
            <a:off x="2987677" y="2260601"/>
            <a:ext cx="1260475" cy="1260475"/>
          </a:xfrm>
          <a:prstGeom prst="diamond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5400" dirty="0">
              <a:solidFill>
                <a:srgbClr val="00CC9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5" name="菱形 30"/>
          <p:cNvSpPr/>
          <p:nvPr/>
        </p:nvSpPr>
        <p:spPr>
          <a:xfrm>
            <a:off x="3762375" y="1849439"/>
            <a:ext cx="503238" cy="503237"/>
          </a:xfrm>
          <a:prstGeom prst="diamond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5400" dirty="0">
              <a:solidFill>
                <a:srgbClr val="00CC9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6" name="菱形 31"/>
          <p:cNvSpPr/>
          <p:nvPr/>
        </p:nvSpPr>
        <p:spPr>
          <a:xfrm>
            <a:off x="3762375" y="3429001"/>
            <a:ext cx="503238" cy="504825"/>
          </a:xfrm>
          <a:prstGeom prst="diamond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5400" dirty="0">
              <a:solidFill>
                <a:srgbClr val="00CC9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7" name="菱形 32"/>
          <p:cNvSpPr/>
          <p:nvPr/>
        </p:nvSpPr>
        <p:spPr>
          <a:xfrm>
            <a:off x="4878390" y="1849439"/>
            <a:ext cx="503237" cy="503237"/>
          </a:xfrm>
          <a:prstGeom prst="diamond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5400" dirty="0">
              <a:solidFill>
                <a:srgbClr val="00CC9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8" name="菱形 33"/>
          <p:cNvSpPr/>
          <p:nvPr/>
        </p:nvSpPr>
        <p:spPr>
          <a:xfrm>
            <a:off x="4878390" y="3429001"/>
            <a:ext cx="503237" cy="504825"/>
          </a:xfrm>
          <a:prstGeom prst="diamond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5400" dirty="0">
              <a:solidFill>
                <a:srgbClr val="00CC9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9" name="TextBox 42"/>
          <p:cNvSpPr/>
          <p:nvPr/>
        </p:nvSpPr>
        <p:spPr>
          <a:xfrm>
            <a:off x="2321720" y="3967799"/>
            <a:ext cx="2592388" cy="338554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r" eaLnBrk="1" hangingPunct="1">
              <a:spcBef>
                <a:spcPct val="0"/>
              </a:spcBef>
              <a:buNone/>
            </a:pPr>
            <a:r>
              <a:rPr lang="zh-Hans" altLang="en-US" sz="1600" dirty="0">
                <a:solidFill>
                  <a:schemeClr val="bg1"/>
                </a:solidFill>
              </a:rPr>
              <a:t>木星</a:t>
            </a:r>
            <a:endParaRPr lang="en-US" altLang="zh-CN" sz="1600" dirty="0">
              <a:solidFill>
                <a:srgbClr val="FEFEFE"/>
              </a:solidFill>
            </a:endParaRPr>
          </a:p>
        </p:txBody>
      </p:sp>
      <p:grpSp>
        <p:nvGrpSpPr>
          <p:cNvPr id="83" name="组合 2"/>
          <p:cNvGrpSpPr/>
          <p:nvPr/>
        </p:nvGrpSpPr>
        <p:grpSpPr>
          <a:xfrm>
            <a:off x="3563940" y="1882776"/>
            <a:ext cx="2016125" cy="2016125"/>
            <a:chOff x="0" y="0"/>
            <a:chExt cx="2016224" cy="2016224"/>
          </a:xfrm>
        </p:grpSpPr>
        <p:sp>
          <p:nvSpPr>
            <p:cNvPr id="84" name="菱形 29"/>
            <p:cNvSpPr/>
            <p:nvPr/>
          </p:nvSpPr>
          <p:spPr>
            <a:xfrm>
              <a:off x="0" y="0"/>
              <a:ext cx="2016224" cy="2016224"/>
            </a:xfrm>
            <a:prstGeom prst="diamond">
              <a:avLst/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微软雅黑" panose="020B0503020204020204" pitchFamily="34" charset="-122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  <a:sym typeface="微软雅黑" panose="020B0503020204020204" pitchFamily="34" charset="-122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  <a:sym typeface="微软雅黑" panose="020B0503020204020204" pitchFamily="34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  <a:sym typeface="微软雅黑" panose="020B0503020204020204" pitchFamily="34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  <a:sym typeface="微软雅黑" panose="020B0503020204020204" pitchFamily="34" charset="-122"/>
                </a:defRPr>
              </a:lvl5pPr>
            </a:lstStyle>
            <a:p>
              <a:pPr marL="0" lvl="0" indent="0" algn="ctr" eaLnBrk="1" hangingPunct="1">
                <a:spcBef>
                  <a:spcPct val="0"/>
                </a:spcBef>
                <a:buNone/>
              </a:pPr>
              <a:endParaRPr lang="zh-CN" altLang="zh-CN" sz="5400" dirty="0">
                <a:solidFill>
                  <a:srgbClr val="00CC99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 useBgFill="1">
          <p:nvSpPr>
            <p:cNvPr id="85" name="矩形 19"/>
            <p:cNvSpPr/>
            <p:nvPr/>
          </p:nvSpPr>
          <p:spPr>
            <a:xfrm rot="1865145">
              <a:off x="812202" y="606203"/>
              <a:ext cx="493420" cy="803819"/>
            </a:xfrm>
            <a:custGeom>
              <a:avLst/>
              <a:gdLst>
                <a:gd name="txL" fmla="*/ 0 w 702116"/>
                <a:gd name="txT" fmla="*/ 0 h 1143806"/>
                <a:gd name="txR" fmla="*/ 702116 w 702116"/>
                <a:gd name="txB" fmla="*/ 1143806 h 1143806"/>
              </a:gdLst>
              <a:ahLst/>
              <a:cxnLst>
                <a:cxn ang="0">
                  <a:pos x="90975" y="361850"/>
                </a:cxn>
                <a:cxn ang="0">
                  <a:pos x="235494" y="274721"/>
                </a:cxn>
                <a:cxn ang="0">
                  <a:pos x="243687" y="288309"/>
                </a:cxn>
                <a:cxn ang="0">
                  <a:pos x="99167" y="375439"/>
                </a:cxn>
                <a:cxn ang="0">
                  <a:pos x="90975" y="361850"/>
                </a:cxn>
                <a:cxn ang="0">
                  <a:pos x="0" y="291248"/>
                </a:cxn>
                <a:cxn ang="0">
                  <a:pos x="122652" y="291248"/>
                </a:cxn>
                <a:cxn ang="0">
                  <a:pos x="61326" y="396981"/>
                </a:cxn>
                <a:cxn ang="0">
                  <a:pos x="0" y="291248"/>
                </a:cxn>
                <a:cxn ang="0">
                  <a:pos x="73438" y="63907"/>
                </a:cxn>
                <a:cxn ang="0">
                  <a:pos x="121883" y="63907"/>
                </a:cxn>
                <a:cxn ang="0">
                  <a:pos x="121883" y="273067"/>
                </a:cxn>
                <a:cxn ang="0">
                  <a:pos x="73438" y="273067"/>
                </a:cxn>
                <a:cxn ang="0">
                  <a:pos x="73438" y="63907"/>
                </a:cxn>
                <a:cxn ang="0">
                  <a:pos x="769" y="63907"/>
                </a:cxn>
                <a:cxn ang="0">
                  <a:pos x="49215" y="63907"/>
                </a:cxn>
                <a:cxn ang="0">
                  <a:pos x="49215" y="273067"/>
                </a:cxn>
                <a:cxn ang="0">
                  <a:pos x="769" y="273067"/>
                </a:cxn>
                <a:cxn ang="0">
                  <a:pos x="769" y="63907"/>
                </a:cxn>
                <a:cxn ang="0">
                  <a:pos x="3078" y="2309"/>
                </a:cxn>
                <a:cxn ang="0">
                  <a:pos x="8654" y="0"/>
                </a:cxn>
                <a:cxn ang="0">
                  <a:pos x="113998" y="0"/>
                </a:cxn>
                <a:cxn ang="0">
                  <a:pos x="121883" y="7885"/>
                </a:cxn>
                <a:cxn ang="0">
                  <a:pos x="121883" y="36610"/>
                </a:cxn>
                <a:cxn ang="0">
                  <a:pos x="113998" y="44496"/>
                </a:cxn>
                <a:cxn ang="0">
                  <a:pos x="8654" y="44496"/>
                </a:cxn>
                <a:cxn ang="0">
                  <a:pos x="769" y="36610"/>
                </a:cxn>
                <a:cxn ang="0">
                  <a:pos x="769" y="7885"/>
                </a:cxn>
                <a:cxn ang="0">
                  <a:pos x="3078" y="2309"/>
                </a:cxn>
              </a:cxnLst>
              <a:rect l="txL" t="txT" r="txR" b="txB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87" name="Picture 86">
            <a:extLst>
              <a:ext uri="{FF2B5EF4-FFF2-40B4-BE49-F238E27FC236}">
                <a16:creationId xmlns:a16="http://schemas.microsoft.com/office/drawing/2014/main" id="{3A453A4F-F4D4-8B45-A45D-BF47471B7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628" y="1742448"/>
            <a:ext cx="2052344" cy="2195020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91F3BA6B-2CE3-A645-A057-4AD458A653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1936" y="1493440"/>
            <a:ext cx="904322" cy="904322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A9892784-6797-3841-A2EE-803F763588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050" y="312986"/>
            <a:ext cx="892952" cy="892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32F460E2-43E8-A443-BF7C-FE71288591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645" y="3051521"/>
            <a:ext cx="882305" cy="882305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6A1FC4C1-DB47-F046-A80D-CCC90B6C99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733" y="3967799"/>
            <a:ext cx="879045" cy="87904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48BB1E58-60C9-CE4A-BC1C-5BE28AFEEB63}"/>
              </a:ext>
            </a:extLst>
          </p:cNvPr>
          <p:cNvSpPr txBox="1"/>
          <p:nvPr/>
        </p:nvSpPr>
        <p:spPr>
          <a:xfrm>
            <a:off x="6099988" y="2352676"/>
            <a:ext cx="7040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>
                <a:solidFill>
                  <a:schemeClr val="bg1"/>
                </a:solidFill>
              </a:rPr>
              <a:t>木卫一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239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1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5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51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5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 bldLvl="0" animBg="1"/>
      <p:bldP spid="74" grpId="0" bldLvl="0" animBg="1"/>
      <p:bldP spid="75" grpId="0" bldLvl="0" animBg="1"/>
      <p:bldP spid="76" grpId="0" bldLvl="0" animBg="1"/>
      <p:bldP spid="77" grpId="0" bldLvl="0" animBg="1"/>
      <p:bldP spid="78" grpId="0" bldLvl="0" animBg="1"/>
      <p:bldP spid="79" grpId="0" bldLvl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F7249-ADF8-5647-9BBB-A33A1FE7B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E5BFD0E-137A-B343-B165-04ED2E356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004561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DE8F70-BC6C-3343-98AF-C9AFC3EE2F9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432" y="1048383"/>
            <a:ext cx="1749135" cy="47001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组合 3">
            <a:extLst>
              <a:ext uri="{FF2B5EF4-FFF2-40B4-BE49-F238E27FC236}">
                <a16:creationId xmlns:a16="http://schemas.microsoft.com/office/drawing/2014/main" id="{DBD5F524-6D6D-1348-BFBF-16E1CC72BBFA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9" name="组合 4">
              <a:extLst>
                <a:ext uri="{FF2B5EF4-FFF2-40B4-BE49-F238E27FC236}">
                  <a16:creationId xmlns:a16="http://schemas.microsoft.com/office/drawing/2014/main" id="{C1949392-3F72-2042-8E05-A0F97D8D94A6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2" name="椭圆 7">
                <a:extLst>
                  <a:ext uri="{FF2B5EF4-FFF2-40B4-BE49-F238E27FC236}">
                    <a16:creationId xmlns:a16="http://schemas.microsoft.com/office/drawing/2014/main" id="{8A9C67FE-94AB-3140-8E90-D2E12D47A994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3" name="组合 8">
                <a:extLst>
                  <a:ext uri="{FF2B5EF4-FFF2-40B4-BE49-F238E27FC236}">
                    <a16:creationId xmlns:a16="http://schemas.microsoft.com/office/drawing/2014/main" id="{144BA23C-AC81-434B-812B-F374AC2CAE09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4" name="十六角星 9">
                  <a:extLst>
                    <a:ext uri="{FF2B5EF4-FFF2-40B4-BE49-F238E27FC236}">
                      <a16:creationId xmlns:a16="http://schemas.microsoft.com/office/drawing/2014/main" id="{1AD0047D-F1A7-AE4A-A133-2477A0DECDD7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5" name="组合 10">
                  <a:extLst>
                    <a:ext uri="{FF2B5EF4-FFF2-40B4-BE49-F238E27FC236}">
                      <a16:creationId xmlns:a16="http://schemas.microsoft.com/office/drawing/2014/main" id="{F8D4C635-6C92-FE4B-B218-CE8F32A87C69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52" name="椭圆 47">
                    <a:extLst>
                      <a:ext uri="{FF2B5EF4-FFF2-40B4-BE49-F238E27FC236}">
                        <a16:creationId xmlns:a16="http://schemas.microsoft.com/office/drawing/2014/main" id="{2CA17E72-51D1-724F-A4EC-0738358A31D4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48">
                    <a:extLst>
                      <a:ext uri="{FF2B5EF4-FFF2-40B4-BE49-F238E27FC236}">
                        <a16:creationId xmlns:a16="http://schemas.microsoft.com/office/drawing/2014/main" id="{F9AD33C7-30CF-FD49-A863-73E95F215792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49">
                    <a:extLst>
                      <a:ext uri="{FF2B5EF4-FFF2-40B4-BE49-F238E27FC236}">
                        <a16:creationId xmlns:a16="http://schemas.microsoft.com/office/drawing/2014/main" id="{C87B459B-AFC8-DE46-8048-B8CEE57B8D1C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0">
                    <a:extLst>
                      <a:ext uri="{FF2B5EF4-FFF2-40B4-BE49-F238E27FC236}">
                        <a16:creationId xmlns:a16="http://schemas.microsoft.com/office/drawing/2014/main" id="{5C6C8166-0418-3F4F-BFA2-75EFEB0C9689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1">
                    <a:extLst>
                      <a:ext uri="{FF2B5EF4-FFF2-40B4-BE49-F238E27FC236}">
                        <a16:creationId xmlns:a16="http://schemas.microsoft.com/office/drawing/2014/main" id="{FE6ECA05-6A7C-9E48-8C37-2E4A55AAE1CE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2">
                    <a:extLst>
                      <a:ext uri="{FF2B5EF4-FFF2-40B4-BE49-F238E27FC236}">
                        <a16:creationId xmlns:a16="http://schemas.microsoft.com/office/drawing/2014/main" id="{E58A4F8C-F156-9141-9FAA-A0052ACD5796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3">
                    <a:extLst>
                      <a:ext uri="{FF2B5EF4-FFF2-40B4-BE49-F238E27FC236}">
                        <a16:creationId xmlns:a16="http://schemas.microsoft.com/office/drawing/2014/main" id="{AD627760-FF6E-1642-9F3E-F6ECAEED5A6E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4">
                    <a:extLst>
                      <a:ext uri="{FF2B5EF4-FFF2-40B4-BE49-F238E27FC236}">
                        <a16:creationId xmlns:a16="http://schemas.microsoft.com/office/drawing/2014/main" id="{3303A5A3-FA9F-324D-B8D2-EE6696064BEC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5">
                    <a:extLst>
                      <a:ext uri="{FF2B5EF4-FFF2-40B4-BE49-F238E27FC236}">
                        <a16:creationId xmlns:a16="http://schemas.microsoft.com/office/drawing/2014/main" id="{533F1CCA-AEEB-4045-B375-D57B2DD554EC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6">
                    <a:extLst>
                      <a:ext uri="{FF2B5EF4-FFF2-40B4-BE49-F238E27FC236}">
                        <a16:creationId xmlns:a16="http://schemas.microsoft.com/office/drawing/2014/main" id="{5EB0E843-0FA2-5E4E-8DE9-94ED9EF57EBD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57">
                    <a:extLst>
                      <a:ext uri="{FF2B5EF4-FFF2-40B4-BE49-F238E27FC236}">
                        <a16:creationId xmlns:a16="http://schemas.microsoft.com/office/drawing/2014/main" id="{2888157D-94A8-A845-AC39-CAFC80A710BE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58">
                    <a:extLst>
                      <a:ext uri="{FF2B5EF4-FFF2-40B4-BE49-F238E27FC236}">
                        <a16:creationId xmlns:a16="http://schemas.microsoft.com/office/drawing/2014/main" id="{161B8C59-6C71-484D-AA1C-CBB89FF2D743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59">
                    <a:extLst>
                      <a:ext uri="{FF2B5EF4-FFF2-40B4-BE49-F238E27FC236}">
                        <a16:creationId xmlns:a16="http://schemas.microsoft.com/office/drawing/2014/main" id="{F8CA58AA-7EEC-E94B-885A-47A260711719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0">
                    <a:extLst>
                      <a:ext uri="{FF2B5EF4-FFF2-40B4-BE49-F238E27FC236}">
                        <a16:creationId xmlns:a16="http://schemas.microsoft.com/office/drawing/2014/main" id="{CF06A932-B807-E84E-A8DA-47FB5BD7E56E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1">
                    <a:extLst>
                      <a:ext uri="{FF2B5EF4-FFF2-40B4-BE49-F238E27FC236}">
                        <a16:creationId xmlns:a16="http://schemas.microsoft.com/office/drawing/2014/main" id="{71ED07EA-B1AB-8C41-9098-3836F6C799CA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2">
                    <a:extLst>
                      <a:ext uri="{FF2B5EF4-FFF2-40B4-BE49-F238E27FC236}">
                        <a16:creationId xmlns:a16="http://schemas.microsoft.com/office/drawing/2014/main" id="{7F19EF09-344B-D641-B5F5-52F692963127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3">
                    <a:extLst>
                      <a:ext uri="{FF2B5EF4-FFF2-40B4-BE49-F238E27FC236}">
                        <a16:creationId xmlns:a16="http://schemas.microsoft.com/office/drawing/2014/main" id="{7987C93A-9E45-D241-8081-FE9AA1B67868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4">
                    <a:extLst>
                      <a:ext uri="{FF2B5EF4-FFF2-40B4-BE49-F238E27FC236}">
                        <a16:creationId xmlns:a16="http://schemas.microsoft.com/office/drawing/2014/main" id="{4258C284-BD19-A44B-B90D-CA7766486A9B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5">
                    <a:extLst>
                      <a:ext uri="{FF2B5EF4-FFF2-40B4-BE49-F238E27FC236}">
                        <a16:creationId xmlns:a16="http://schemas.microsoft.com/office/drawing/2014/main" id="{ECF40C40-B3B2-5A43-AEAA-7D17E2C1C431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6">
                    <a:extLst>
                      <a:ext uri="{FF2B5EF4-FFF2-40B4-BE49-F238E27FC236}">
                        <a16:creationId xmlns:a16="http://schemas.microsoft.com/office/drawing/2014/main" id="{79C7759C-64AE-9142-BF20-95AC872891B6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67">
                    <a:extLst>
                      <a:ext uri="{FF2B5EF4-FFF2-40B4-BE49-F238E27FC236}">
                        <a16:creationId xmlns:a16="http://schemas.microsoft.com/office/drawing/2014/main" id="{3EEC6E54-5BEA-0443-9DA1-74BF2944403B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3" name="椭圆 68">
                    <a:extLst>
                      <a:ext uri="{FF2B5EF4-FFF2-40B4-BE49-F238E27FC236}">
                        <a16:creationId xmlns:a16="http://schemas.microsoft.com/office/drawing/2014/main" id="{9D0B7479-6643-BD42-8F44-EB9487BF18DD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4" name="椭圆 69">
                    <a:extLst>
                      <a:ext uri="{FF2B5EF4-FFF2-40B4-BE49-F238E27FC236}">
                        <a16:creationId xmlns:a16="http://schemas.microsoft.com/office/drawing/2014/main" id="{A5899D51-588C-D243-BD78-F7DC43E6047F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5" name="椭圆 70">
                    <a:extLst>
                      <a:ext uri="{FF2B5EF4-FFF2-40B4-BE49-F238E27FC236}">
                        <a16:creationId xmlns:a16="http://schemas.microsoft.com/office/drawing/2014/main" id="{C847F19F-3F6F-9844-A732-6991511B9B2F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6" name="直接连接符 11">
                  <a:extLst>
                    <a:ext uri="{FF2B5EF4-FFF2-40B4-BE49-F238E27FC236}">
                      <a16:creationId xmlns:a16="http://schemas.microsoft.com/office/drawing/2014/main" id="{D5E51B8A-9E28-0E42-81D5-3BC60051EB0A}"/>
                    </a:ext>
                  </a:extLst>
                </p:cNvPr>
                <p:cNvCxnSpPr>
                  <a:stCxn id="53" idx="4"/>
                  <a:endCxn id="71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2">
                  <a:extLst>
                    <a:ext uri="{FF2B5EF4-FFF2-40B4-BE49-F238E27FC236}">
                      <a16:creationId xmlns:a16="http://schemas.microsoft.com/office/drawing/2014/main" id="{1284F533-F253-B94E-A9F8-3B1A89CF3807}"/>
                    </a:ext>
                  </a:extLst>
                </p:cNvPr>
                <p:cNvCxnSpPr>
                  <a:stCxn id="52" idx="5"/>
                  <a:endCxn id="71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3">
                  <a:extLst>
                    <a:ext uri="{FF2B5EF4-FFF2-40B4-BE49-F238E27FC236}">
                      <a16:creationId xmlns:a16="http://schemas.microsoft.com/office/drawing/2014/main" id="{1888FE2E-DAAE-8347-8348-865D414AB9DD}"/>
                    </a:ext>
                  </a:extLst>
                </p:cNvPr>
                <p:cNvCxnSpPr>
                  <a:stCxn id="69" idx="0"/>
                  <a:endCxn id="52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4">
                  <a:extLst>
                    <a:ext uri="{FF2B5EF4-FFF2-40B4-BE49-F238E27FC236}">
                      <a16:creationId xmlns:a16="http://schemas.microsoft.com/office/drawing/2014/main" id="{534ED09E-49B0-CD42-978B-422307602123}"/>
                    </a:ext>
                  </a:extLst>
                </p:cNvPr>
                <p:cNvCxnSpPr>
                  <a:stCxn id="74" idx="3"/>
                  <a:endCxn id="67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5">
                  <a:extLst>
                    <a:ext uri="{FF2B5EF4-FFF2-40B4-BE49-F238E27FC236}">
                      <a16:creationId xmlns:a16="http://schemas.microsoft.com/office/drawing/2014/main" id="{5F32291D-FFBA-D84E-86D1-878F0B74F848}"/>
                    </a:ext>
                  </a:extLst>
                </p:cNvPr>
                <p:cNvCxnSpPr>
                  <a:stCxn id="57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6">
                  <a:extLst>
                    <a:ext uri="{FF2B5EF4-FFF2-40B4-BE49-F238E27FC236}">
                      <a16:creationId xmlns:a16="http://schemas.microsoft.com/office/drawing/2014/main" id="{8EC268E0-09E1-594E-81C3-C26A7ADD6B45}"/>
                    </a:ext>
                  </a:extLst>
                </p:cNvPr>
                <p:cNvCxnSpPr>
                  <a:stCxn id="69" idx="6"/>
                  <a:endCxn id="68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17">
                  <a:extLst>
                    <a:ext uri="{FF2B5EF4-FFF2-40B4-BE49-F238E27FC236}">
                      <a16:creationId xmlns:a16="http://schemas.microsoft.com/office/drawing/2014/main" id="{B2376AFD-F015-3A4B-8DDE-1C72E1A0E7DA}"/>
                    </a:ext>
                  </a:extLst>
                </p:cNvPr>
                <p:cNvCxnSpPr>
                  <a:stCxn id="68" idx="0"/>
                  <a:endCxn id="71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18">
                  <a:extLst>
                    <a:ext uri="{FF2B5EF4-FFF2-40B4-BE49-F238E27FC236}">
                      <a16:creationId xmlns:a16="http://schemas.microsoft.com/office/drawing/2014/main" id="{0D8ED2DC-2F90-674E-8457-992C8196CA40}"/>
                    </a:ext>
                  </a:extLst>
                </p:cNvPr>
                <p:cNvCxnSpPr>
                  <a:stCxn id="60" idx="7"/>
                  <a:endCxn id="69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19">
                  <a:extLst>
                    <a:ext uri="{FF2B5EF4-FFF2-40B4-BE49-F238E27FC236}">
                      <a16:creationId xmlns:a16="http://schemas.microsoft.com/office/drawing/2014/main" id="{5CBFF223-3B7E-2D4F-AD3B-43186F980B32}"/>
                    </a:ext>
                  </a:extLst>
                </p:cNvPr>
                <p:cNvCxnSpPr>
                  <a:stCxn id="69" idx="5"/>
                  <a:endCxn id="73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0">
                  <a:extLst>
                    <a:ext uri="{FF2B5EF4-FFF2-40B4-BE49-F238E27FC236}">
                      <a16:creationId xmlns:a16="http://schemas.microsoft.com/office/drawing/2014/main" id="{F9419247-D985-8E4B-B8E8-EF0FEEFBB8A6}"/>
                    </a:ext>
                  </a:extLst>
                </p:cNvPr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1">
                  <a:extLst>
                    <a:ext uri="{FF2B5EF4-FFF2-40B4-BE49-F238E27FC236}">
                      <a16:creationId xmlns:a16="http://schemas.microsoft.com/office/drawing/2014/main" id="{D99F6FCB-0E68-954F-B2B3-6E8F038AABE5}"/>
                    </a:ext>
                  </a:extLst>
                </p:cNvPr>
                <p:cNvCxnSpPr>
                  <a:stCxn id="71" idx="6"/>
                  <a:endCxn id="55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2">
                  <a:extLst>
                    <a:ext uri="{FF2B5EF4-FFF2-40B4-BE49-F238E27FC236}">
                      <a16:creationId xmlns:a16="http://schemas.microsoft.com/office/drawing/2014/main" id="{D6F82A94-DE3A-F746-838B-D68763C3BA8B}"/>
                    </a:ext>
                  </a:extLst>
                </p:cNvPr>
                <p:cNvCxnSpPr>
                  <a:stCxn id="69" idx="7"/>
                  <a:endCxn id="71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3">
                  <a:extLst>
                    <a:ext uri="{FF2B5EF4-FFF2-40B4-BE49-F238E27FC236}">
                      <a16:creationId xmlns:a16="http://schemas.microsoft.com/office/drawing/2014/main" id="{77A8F7B5-AABF-B449-8A94-0FAF9522FEBB}"/>
                    </a:ext>
                  </a:extLst>
                </p:cNvPr>
                <p:cNvCxnSpPr>
                  <a:stCxn id="71" idx="5"/>
                  <a:endCxn id="70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4">
                  <a:extLst>
                    <a:ext uri="{FF2B5EF4-FFF2-40B4-BE49-F238E27FC236}">
                      <a16:creationId xmlns:a16="http://schemas.microsoft.com/office/drawing/2014/main" id="{0927E56A-0CA2-C148-814E-72CAC2A97B25}"/>
                    </a:ext>
                  </a:extLst>
                </p:cNvPr>
                <p:cNvCxnSpPr>
                  <a:stCxn id="68" idx="6"/>
                  <a:endCxn id="70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5">
                  <a:extLst>
                    <a:ext uri="{FF2B5EF4-FFF2-40B4-BE49-F238E27FC236}">
                      <a16:creationId xmlns:a16="http://schemas.microsoft.com/office/drawing/2014/main" id="{E68DEE80-2507-504E-BFB6-990417B7575D}"/>
                    </a:ext>
                  </a:extLst>
                </p:cNvPr>
                <p:cNvCxnSpPr>
                  <a:stCxn id="70" idx="3"/>
                  <a:endCxn id="74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6">
                  <a:extLst>
                    <a:ext uri="{FF2B5EF4-FFF2-40B4-BE49-F238E27FC236}">
                      <a16:creationId xmlns:a16="http://schemas.microsoft.com/office/drawing/2014/main" id="{74FFFE5F-5D5A-AC46-8B47-7FDEC0748E08}"/>
                    </a:ext>
                  </a:extLst>
                </p:cNvPr>
                <p:cNvCxnSpPr>
                  <a:stCxn id="70" idx="0"/>
                  <a:endCxn id="55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27">
                  <a:extLst>
                    <a:ext uri="{FF2B5EF4-FFF2-40B4-BE49-F238E27FC236}">
                      <a16:creationId xmlns:a16="http://schemas.microsoft.com/office/drawing/2014/main" id="{8ED45FEB-2080-8E40-B7E8-19602ED8645E}"/>
                    </a:ext>
                  </a:extLst>
                </p:cNvPr>
                <p:cNvCxnSpPr>
                  <a:stCxn id="70" idx="5"/>
                  <a:endCxn id="75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28">
                  <a:extLst>
                    <a:ext uri="{FF2B5EF4-FFF2-40B4-BE49-F238E27FC236}">
                      <a16:creationId xmlns:a16="http://schemas.microsoft.com/office/drawing/2014/main" id="{570267FF-B7D1-9643-ACC1-28561F278F95}"/>
                    </a:ext>
                  </a:extLst>
                </p:cNvPr>
                <p:cNvCxnSpPr>
                  <a:stCxn id="75" idx="0"/>
                  <a:endCxn id="55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29">
                  <a:extLst>
                    <a:ext uri="{FF2B5EF4-FFF2-40B4-BE49-F238E27FC236}">
                      <a16:creationId xmlns:a16="http://schemas.microsoft.com/office/drawing/2014/main" id="{89D2C96E-F339-1E4B-81D8-983F987B422C}"/>
                    </a:ext>
                  </a:extLst>
                </p:cNvPr>
                <p:cNvCxnSpPr>
                  <a:stCxn id="75" idx="7"/>
                  <a:endCxn id="58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0">
                  <a:extLst>
                    <a:ext uri="{FF2B5EF4-FFF2-40B4-BE49-F238E27FC236}">
                      <a16:creationId xmlns:a16="http://schemas.microsoft.com/office/drawing/2014/main" id="{2E13CCD5-9E58-2440-BD3C-E0D3D23CC68A}"/>
                    </a:ext>
                  </a:extLst>
                </p:cNvPr>
                <p:cNvCxnSpPr>
                  <a:stCxn id="62" idx="1"/>
                  <a:endCxn id="75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1">
                  <a:extLst>
                    <a:ext uri="{FF2B5EF4-FFF2-40B4-BE49-F238E27FC236}">
                      <a16:creationId xmlns:a16="http://schemas.microsoft.com/office/drawing/2014/main" id="{EF78629C-A6B9-AC44-A5E9-21E56FC10DB2}"/>
                    </a:ext>
                  </a:extLst>
                </p:cNvPr>
                <p:cNvCxnSpPr>
                  <a:stCxn id="68" idx="4"/>
                  <a:endCxn id="74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2">
                  <a:extLst>
                    <a:ext uri="{FF2B5EF4-FFF2-40B4-BE49-F238E27FC236}">
                      <a16:creationId xmlns:a16="http://schemas.microsoft.com/office/drawing/2014/main" id="{E771DA3D-A898-8343-B9E7-D8CA0BC675C9}"/>
                    </a:ext>
                  </a:extLst>
                </p:cNvPr>
                <p:cNvCxnSpPr>
                  <a:stCxn id="73" idx="5"/>
                  <a:endCxn id="74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3">
                  <a:extLst>
                    <a:ext uri="{FF2B5EF4-FFF2-40B4-BE49-F238E27FC236}">
                      <a16:creationId xmlns:a16="http://schemas.microsoft.com/office/drawing/2014/main" id="{945F05BC-F9D0-4440-BA1E-37D370D8F45F}"/>
                    </a:ext>
                  </a:extLst>
                </p:cNvPr>
                <p:cNvCxnSpPr>
                  <a:stCxn id="60" idx="5"/>
                  <a:endCxn id="72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4">
                  <a:extLst>
                    <a:ext uri="{FF2B5EF4-FFF2-40B4-BE49-F238E27FC236}">
                      <a16:creationId xmlns:a16="http://schemas.microsoft.com/office/drawing/2014/main" id="{ED81A2EB-ABDF-0D4C-80E3-5B7AFD2D2C5E}"/>
                    </a:ext>
                  </a:extLst>
                </p:cNvPr>
                <p:cNvCxnSpPr>
                  <a:stCxn id="72" idx="7"/>
                  <a:endCxn id="73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5">
                  <a:extLst>
                    <a:ext uri="{FF2B5EF4-FFF2-40B4-BE49-F238E27FC236}">
                      <a16:creationId xmlns:a16="http://schemas.microsoft.com/office/drawing/2014/main" id="{D12996F4-A8CE-C546-B3A2-447ECAD4D195}"/>
                    </a:ext>
                  </a:extLst>
                </p:cNvPr>
                <p:cNvCxnSpPr>
                  <a:stCxn id="72" idx="0"/>
                  <a:endCxn id="69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6">
                  <a:extLst>
                    <a:ext uri="{FF2B5EF4-FFF2-40B4-BE49-F238E27FC236}">
                      <a16:creationId xmlns:a16="http://schemas.microsoft.com/office/drawing/2014/main" id="{8343DC80-6226-C544-889D-A3821D1FD8F9}"/>
                    </a:ext>
                  </a:extLst>
                </p:cNvPr>
                <p:cNvCxnSpPr>
                  <a:stCxn id="69" idx="1"/>
                  <a:endCxn id="56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37">
                  <a:extLst>
                    <a:ext uri="{FF2B5EF4-FFF2-40B4-BE49-F238E27FC236}">
                      <a16:creationId xmlns:a16="http://schemas.microsoft.com/office/drawing/2014/main" id="{9F0B6F7F-01C9-F04D-B736-407693DECD3A}"/>
                    </a:ext>
                  </a:extLst>
                </p:cNvPr>
                <p:cNvCxnSpPr>
                  <a:stCxn id="63" idx="0"/>
                  <a:endCxn id="75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38">
                  <a:extLst>
                    <a:ext uri="{FF2B5EF4-FFF2-40B4-BE49-F238E27FC236}">
                      <a16:creationId xmlns:a16="http://schemas.microsoft.com/office/drawing/2014/main" id="{2F35449A-F85C-6648-85CF-294AC8FC3767}"/>
                    </a:ext>
                  </a:extLst>
                </p:cNvPr>
                <p:cNvCxnSpPr>
                  <a:stCxn id="75" idx="3"/>
                  <a:endCxn id="74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39">
                  <a:extLst>
                    <a:ext uri="{FF2B5EF4-FFF2-40B4-BE49-F238E27FC236}">
                      <a16:creationId xmlns:a16="http://schemas.microsoft.com/office/drawing/2014/main" id="{8DCB8708-4B44-CF4F-8269-94792996E08D}"/>
                    </a:ext>
                  </a:extLst>
                </p:cNvPr>
                <p:cNvCxnSpPr>
                  <a:stCxn id="74" idx="6"/>
                  <a:endCxn id="63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0">
                  <a:extLst>
                    <a:ext uri="{FF2B5EF4-FFF2-40B4-BE49-F238E27FC236}">
                      <a16:creationId xmlns:a16="http://schemas.microsoft.com/office/drawing/2014/main" id="{E9614E4A-7596-524C-9FF6-F2E233D298CD}"/>
                    </a:ext>
                  </a:extLst>
                </p:cNvPr>
                <p:cNvCxnSpPr>
                  <a:stCxn id="74" idx="5"/>
                  <a:endCxn id="66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1">
                  <a:extLst>
                    <a:ext uri="{FF2B5EF4-FFF2-40B4-BE49-F238E27FC236}">
                      <a16:creationId xmlns:a16="http://schemas.microsoft.com/office/drawing/2014/main" id="{72CF7D99-1E9E-F04A-8DFB-78B395971357}"/>
                    </a:ext>
                  </a:extLst>
                </p:cNvPr>
                <p:cNvCxnSpPr>
                  <a:stCxn id="73" idx="0"/>
                  <a:endCxn id="68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2">
                  <a:extLst>
                    <a:ext uri="{FF2B5EF4-FFF2-40B4-BE49-F238E27FC236}">
                      <a16:creationId xmlns:a16="http://schemas.microsoft.com/office/drawing/2014/main" id="{4C06AD35-5E0A-A142-8959-0F229FAD8BF3}"/>
                    </a:ext>
                  </a:extLst>
                </p:cNvPr>
                <p:cNvCxnSpPr>
                  <a:stCxn id="72" idx="6"/>
                  <a:endCxn id="74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3">
                  <a:extLst>
                    <a:ext uri="{FF2B5EF4-FFF2-40B4-BE49-F238E27FC236}">
                      <a16:creationId xmlns:a16="http://schemas.microsoft.com/office/drawing/2014/main" id="{9297A32E-101E-9245-80D1-ED2AF79F4F3F}"/>
                    </a:ext>
                  </a:extLst>
                </p:cNvPr>
                <p:cNvCxnSpPr>
                  <a:stCxn id="61" idx="6"/>
                  <a:endCxn id="72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4">
                  <a:extLst>
                    <a:ext uri="{FF2B5EF4-FFF2-40B4-BE49-F238E27FC236}">
                      <a16:creationId xmlns:a16="http://schemas.microsoft.com/office/drawing/2014/main" id="{101062C9-2B97-8D48-B384-3A7750AEECC7}"/>
                    </a:ext>
                  </a:extLst>
                </p:cNvPr>
                <p:cNvCxnSpPr>
                  <a:stCxn id="64" idx="7"/>
                  <a:endCxn id="72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5">
                  <a:extLst>
                    <a:ext uri="{FF2B5EF4-FFF2-40B4-BE49-F238E27FC236}">
                      <a16:creationId xmlns:a16="http://schemas.microsoft.com/office/drawing/2014/main" id="{7F80D278-838E-264A-BC6B-C356EBA1A296}"/>
                    </a:ext>
                  </a:extLst>
                </p:cNvPr>
                <p:cNvCxnSpPr>
                  <a:stCxn id="65" idx="0"/>
                  <a:endCxn id="72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直接连接符 46">
                  <a:extLst>
                    <a:ext uri="{FF2B5EF4-FFF2-40B4-BE49-F238E27FC236}">
                      <a16:creationId xmlns:a16="http://schemas.microsoft.com/office/drawing/2014/main" id="{8AEDD821-EC4D-0C4B-98F8-99AB39852C03}"/>
                    </a:ext>
                  </a:extLst>
                </p:cNvPr>
                <p:cNvCxnSpPr>
                  <a:stCxn id="65" idx="7"/>
                  <a:endCxn id="74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" name="文本框 5">
              <a:extLst>
                <a:ext uri="{FF2B5EF4-FFF2-40B4-BE49-F238E27FC236}">
                  <a16:creationId xmlns:a16="http://schemas.microsoft.com/office/drawing/2014/main" id="{BE5DA62B-3821-714D-8AF2-A51EAD3129FD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1" name="弧形 6">
              <a:extLst>
                <a:ext uri="{FF2B5EF4-FFF2-40B4-BE49-F238E27FC236}">
                  <a16:creationId xmlns:a16="http://schemas.microsoft.com/office/drawing/2014/main" id="{FCDE64F8-9C46-754A-A54D-D1122AFEA2AC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6" name="文本框 71">
            <a:extLst>
              <a:ext uri="{FF2B5EF4-FFF2-40B4-BE49-F238E27FC236}">
                <a16:creationId xmlns:a16="http://schemas.microsoft.com/office/drawing/2014/main" id="{F74408A4-89E9-874E-9EF9-2E7D030ACCA2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003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25519-074A-A141-8E81-76930EF0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C717F-F82F-0043-B4F1-5AA573E25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8BF35E09-323E-E846-997B-D1CFA2104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0045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8D2076-9AE1-6845-9CFC-B7F7A7168B0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2545" y="770930"/>
            <a:ext cx="2458909" cy="46587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3">
            <a:extLst>
              <a:ext uri="{FF2B5EF4-FFF2-40B4-BE49-F238E27FC236}">
                <a16:creationId xmlns:a16="http://schemas.microsoft.com/office/drawing/2014/main" id="{F7AAB4EE-F365-4D4A-A876-788437E36C33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8" name="组合 4">
              <a:extLst>
                <a:ext uri="{FF2B5EF4-FFF2-40B4-BE49-F238E27FC236}">
                  <a16:creationId xmlns:a16="http://schemas.microsoft.com/office/drawing/2014/main" id="{9BC224EE-723C-864E-A809-A9C22CA13D9C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1" name="椭圆 7">
                <a:extLst>
                  <a:ext uri="{FF2B5EF4-FFF2-40B4-BE49-F238E27FC236}">
                    <a16:creationId xmlns:a16="http://schemas.microsoft.com/office/drawing/2014/main" id="{3B028B08-6126-B44A-8222-A5471FE382B4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2" name="组合 8">
                <a:extLst>
                  <a:ext uri="{FF2B5EF4-FFF2-40B4-BE49-F238E27FC236}">
                    <a16:creationId xmlns:a16="http://schemas.microsoft.com/office/drawing/2014/main" id="{9FABCDEC-A87B-8546-88EB-F6096584EA96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3" name="十六角星 9">
                  <a:extLst>
                    <a:ext uri="{FF2B5EF4-FFF2-40B4-BE49-F238E27FC236}">
                      <a16:creationId xmlns:a16="http://schemas.microsoft.com/office/drawing/2014/main" id="{0B5465A0-80A6-2445-B1E2-1F63BC43FCDF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4" name="组合 10">
                  <a:extLst>
                    <a:ext uri="{FF2B5EF4-FFF2-40B4-BE49-F238E27FC236}">
                      <a16:creationId xmlns:a16="http://schemas.microsoft.com/office/drawing/2014/main" id="{E34D516A-A8EF-D24A-B746-9C07B04BD8F3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51" name="椭圆 47">
                    <a:extLst>
                      <a:ext uri="{FF2B5EF4-FFF2-40B4-BE49-F238E27FC236}">
                        <a16:creationId xmlns:a16="http://schemas.microsoft.com/office/drawing/2014/main" id="{CDEBEC47-8056-D442-8AE9-2C6431B123EF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48">
                    <a:extLst>
                      <a:ext uri="{FF2B5EF4-FFF2-40B4-BE49-F238E27FC236}">
                        <a16:creationId xmlns:a16="http://schemas.microsoft.com/office/drawing/2014/main" id="{311F38C2-3235-124B-9702-2F4FA9E6B432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49">
                    <a:extLst>
                      <a:ext uri="{FF2B5EF4-FFF2-40B4-BE49-F238E27FC236}">
                        <a16:creationId xmlns:a16="http://schemas.microsoft.com/office/drawing/2014/main" id="{3479F436-C79E-114A-955E-77FABCDC0F52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0">
                    <a:extLst>
                      <a:ext uri="{FF2B5EF4-FFF2-40B4-BE49-F238E27FC236}">
                        <a16:creationId xmlns:a16="http://schemas.microsoft.com/office/drawing/2014/main" id="{341D4D52-DF91-0A43-84CA-1A46EFC9AF54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1">
                    <a:extLst>
                      <a:ext uri="{FF2B5EF4-FFF2-40B4-BE49-F238E27FC236}">
                        <a16:creationId xmlns:a16="http://schemas.microsoft.com/office/drawing/2014/main" id="{83058C46-4F4D-464B-9FBA-B68D1952AE1F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2">
                    <a:extLst>
                      <a:ext uri="{FF2B5EF4-FFF2-40B4-BE49-F238E27FC236}">
                        <a16:creationId xmlns:a16="http://schemas.microsoft.com/office/drawing/2014/main" id="{BE9F34CD-58A2-0D40-A19A-4D98FFC1654D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3">
                    <a:extLst>
                      <a:ext uri="{FF2B5EF4-FFF2-40B4-BE49-F238E27FC236}">
                        <a16:creationId xmlns:a16="http://schemas.microsoft.com/office/drawing/2014/main" id="{27F4D087-5F0D-E746-8459-F062857D9293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4">
                    <a:extLst>
                      <a:ext uri="{FF2B5EF4-FFF2-40B4-BE49-F238E27FC236}">
                        <a16:creationId xmlns:a16="http://schemas.microsoft.com/office/drawing/2014/main" id="{CE4F2E35-1BAE-E24C-B6AE-2DDB90197EE2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5">
                    <a:extLst>
                      <a:ext uri="{FF2B5EF4-FFF2-40B4-BE49-F238E27FC236}">
                        <a16:creationId xmlns:a16="http://schemas.microsoft.com/office/drawing/2014/main" id="{7DC5961A-D697-3145-9E30-581C07722FDD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6">
                    <a:extLst>
                      <a:ext uri="{FF2B5EF4-FFF2-40B4-BE49-F238E27FC236}">
                        <a16:creationId xmlns:a16="http://schemas.microsoft.com/office/drawing/2014/main" id="{A6A79B6D-0473-6744-9B8D-2F4E46CDC857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7">
                    <a:extLst>
                      <a:ext uri="{FF2B5EF4-FFF2-40B4-BE49-F238E27FC236}">
                        <a16:creationId xmlns:a16="http://schemas.microsoft.com/office/drawing/2014/main" id="{137E2798-5758-A54B-AF1C-179BAABF87CB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58">
                    <a:extLst>
                      <a:ext uri="{FF2B5EF4-FFF2-40B4-BE49-F238E27FC236}">
                        <a16:creationId xmlns:a16="http://schemas.microsoft.com/office/drawing/2014/main" id="{078BBFD6-CBA3-9244-A9CC-9FFCF92ED543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59">
                    <a:extLst>
                      <a:ext uri="{FF2B5EF4-FFF2-40B4-BE49-F238E27FC236}">
                        <a16:creationId xmlns:a16="http://schemas.microsoft.com/office/drawing/2014/main" id="{643A8BF1-6E6A-1A47-AF6D-287BD0F3471F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0">
                    <a:extLst>
                      <a:ext uri="{FF2B5EF4-FFF2-40B4-BE49-F238E27FC236}">
                        <a16:creationId xmlns:a16="http://schemas.microsoft.com/office/drawing/2014/main" id="{0D31D566-A14F-F542-999D-47E138CE75C6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1">
                    <a:extLst>
                      <a:ext uri="{FF2B5EF4-FFF2-40B4-BE49-F238E27FC236}">
                        <a16:creationId xmlns:a16="http://schemas.microsoft.com/office/drawing/2014/main" id="{3D1C67CD-4A34-094C-9742-E33F9759C962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2">
                    <a:extLst>
                      <a:ext uri="{FF2B5EF4-FFF2-40B4-BE49-F238E27FC236}">
                        <a16:creationId xmlns:a16="http://schemas.microsoft.com/office/drawing/2014/main" id="{28232EB7-6EAD-F34C-AE0C-ED2005499C2D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3">
                    <a:extLst>
                      <a:ext uri="{FF2B5EF4-FFF2-40B4-BE49-F238E27FC236}">
                        <a16:creationId xmlns:a16="http://schemas.microsoft.com/office/drawing/2014/main" id="{E4D76B5C-C709-7744-9107-9311DCE93FBC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4">
                    <a:extLst>
                      <a:ext uri="{FF2B5EF4-FFF2-40B4-BE49-F238E27FC236}">
                        <a16:creationId xmlns:a16="http://schemas.microsoft.com/office/drawing/2014/main" id="{A744F6E8-1160-2043-8EA1-75152956A08F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5">
                    <a:extLst>
                      <a:ext uri="{FF2B5EF4-FFF2-40B4-BE49-F238E27FC236}">
                        <a16:creationId xmlns:a16="http://schemas.microsoft.com/office/drawing/2014/main" id="{40793322-9933-354E-BB61-6742E7EDB9B3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6">
                    <a:extLst>
                      <a:ext uri="{FF2B5EF4-FFF2-40B4-BE49-F238E27FC236}">
                        <a16:creationId xmlns:a16="http://schemas.microsoft.com/office/drawing/2014/main" id="{74D72490-0B18-7943-B1C8-EE9DCF28F6E3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7">
                    <a:extLst>
                      <a:ext uri="{FF2B5EF4-FFF2-40B4-BE49-F238E27FC236}">
                        <a16:creationId xmlns:a16="http://schemas.microsoft.com/office/drawing/2014/main" id="{E917FE08-78D9-074E-ABB1-6DF68500805F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68">
                    <a:extLst>
                      <a:ext uri="{FF2B5EF4-FFF2-40B4-BE49-F238E27FC236}">
                        <a16:creationId xmlns:a16="http://schemas.microsoft.com/office/drawing/2014/main" id="{882388AB-04DB-C84F-AF67-A720430A058D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3" name="椭圆 69">
                    <a:extLst>
                      <a:ext uri="{FF2B5EF4-FFF2-40B4-BE49-F238E27FC236}">
                        <a16:creationId xmlns:a16="http://schemas.microsoft.com/office/drawing/2014/main" id="{A58FE13A-A2D1-ED40-A6F8-5D004ADFA02B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4" name="椭圆 70">
                    <a:extLst>
                      <a:ext uri="{FF2B5EF4-FFF2-40B4-BE49-F238E27FC236}">
                        <a16:creationId xmlns:a16="http://schemas.microsoft.com/office/drawing/2014/main" id="{984A0B5E-CB40-7F4E-8F84-EC4EF4D70376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5" name="直接连接符 11">
                  <a:extLst>
                    <a:ext uri="{FF2B5EF4-FFF2-40B4-BE49-F238E27FC236}">
                      <a16:creationId xmlns:a16="http://schemas.microsoft.com/office/drawing/2014/main" id="{1D72D19D-C078-2248-8114-D36BF818E292}"/>
                    </a:ext>
                  </a:extLst>
                </p:cNvPr>
                <p:cNvCxnSpPr>
                  <a:stCxn id="52" idx="4"/>
                  <a:endCxn id="70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2">
                  <a:extLst>
                    <a:ext uri="{FF2B5EF4-FFF2-40B4-BE49-F238E27FC236}">
                      <a16:creationId xmlns:a16="http://schemas.microsoft.com/office/drawing/2014/main" id="{B85FD658-CE11-084A-8769-984EA52DE6F6}"/>
                    </a:ext>
                  </a:extLst>
                </p:cNvPr>
                <p:cNvCxnSpPr>
                  <a:stCxn id="51" idx="5"/>
                  <a:endCxn id="70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3">
                  <a:extLst>
                    <a:ext uri="{FF2B5EF4-FFF2-40B4-BE49-F238E27FC236}">
                      <a16:creationId xmlns:a16="http://schemas.microsoft.com/office/drawing/2014/main" id="{BAB050AC-63CF-6546-9D9B-4C60AC25FC50}"/>
                    </a:ext>
                  </a:extLst>
                </p:cNvPr>
                <p:cNvCxnSpPr>
                  <a:stCxn id="68" idx="0"/>
                  <a:endCxn id="51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4">
                  <a:extLst>
                    <a:ext uri="{FF2B5EF4-FFF2-40B4-BE49-F238E27FC236}">
                      <a16:creationId xmlns:a16="http://schemas.microsoft.com/office/drawing/2014/main" id="{1DCFC679-20EB-2E48-9C41-DA231E43A4CB}"/>
                    </a:ext>
                  </a:extLst>
                </p:cNvPr>
                <p:cNvCxnSpPr>
                  <a:stCxn id="73" idx="3"/>
                  <a:endCxn id="66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5">
                  <a:extLst>
                    <a:ext uri="{FF2B5EF4-FFF2-40B4-BE49-F238E27FC236}">
                      <a16:creationId xmlns:a16="http://schemas.microsoft.com/office/drawing/2014/main" id="{3AC65311-F1A7-1A4D-8CC1-F4F1F91126A9}"/>
                    </a:ext>
                  </a:extLst>
                </p:cNvPr>
                <p:cNvCxnSpPr>
                  <a:stCxn id="56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6">
                  <a:extLst>
                    <a:ext uri="{FF2B5EF4-FFF2-40B4-BE49-F238E27FC236}">
                      <a16:creationId xmlns:a16="http://schemas.microsoft.com/office/drawing/2014/main" id="{C4E13079-A0B6-EA4A-B596-24DA8FC7DF19}"/>
                    </a:ext>
                  </a:extLst>
                </p:cNvPr>
                <p:cNvCxnSpPr>
                  <a:stCxn id="68" idx="6"/>
                  <a:endCxn id="67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7">
                  <a:extLst>
                    <a:ext uri="{FF2B5EF4-FFF2-40B4-BE49-F238E27FC236}">
                      <a16:creationId xmlns:a16="http://schemas.microsoft.com/office/drawing/2014/main" id="{F9AB478A-BED2-6E4B-9881-11E6D970F603}"/>
                    </a:ext>
                  </a:extLst>
                </p:cNvPr>
                <p:cNvCxnSpPr>
                  <a:stCxn id="67" idx="0"/>
                  <a:endCxn id="70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18">
                  <a:extLst>
                    <a:ext uri="{FF2B5EF4-FFF2-40B4-BE49-F238E27FC236}">
                      <a16:creationId xmlns:a16="http://schemas.microsoft.com/office/drawing/2014/main" id="{478F7C23-30C6-1545-ABEB-75CC52E00371}"/>
                    </a:ext>
                  </a:extLst>
                </p:cNvPr>
                <p:cNvCxnSpPr>
                  <a:stCxn id="59" idx="7"/>
                  <a:endCxn id="68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19">
                  <a:extLst>
                    <a:ext uri="{FF2B5EF4-FFF2-40B4-BE49-F238E27FC236}">
                      <a16:creationId xmlns:a16="http://schemas.microsoft.com/office/drawing/2014/main" id="{1FDAEA94-F411-004A-A84B-17BC7048C07D}"/>
                    </a:ext>
                  </a:extLst>
                </p:cNvPr>
                <p:cNvCxnSpPr>
                  <a:stCxn id="68" idx="5"/>
                  <a:endCxn id="72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0">
                  <a:extLst>
                    <a:ext uri="{FF2B5EF4-FFF2-40B4-BE49-F238E27FC236}">
                      <a16:creationId xmlns:a16="http://schemas.microsoft.com/office/drawing/2014/main" id="{0A7BDE1F-1AED-8540-A3FD-E512C1E8DADC}"/>
                    </a:ext>
                  </a:extLst>
                </p:cNvPr>
                <p:cNvCxnSpPr>
                  <a:stCxn id="70" idx="7"/>
                  <a:endCxn id="53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1">
                  <a:extLst>
                    <a:ext uri="{FF2B5EF4-FFF2-40B4-BE49-F238E27FC236}">
                      <a16:creationId xmlns:a16="http://schemas.microsoft.com/office/drawing/2014/main" id="{0ED7C2EC-8122-7241-A028-3EAE5FF91160}"/>
                    </a:ext>
                  </a:extLst>
                </p:cNvPr>
                <p:cNvCxnSpPr>
                  <a:stCxn id="70" idx="6"/>
                  <a:endCxn id="54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2">
                  <a:extLst>
                    <a:ext uri="{FF2B5EF4-FFF2-40B4-BE49-F238E27FC236}">
                      <a16:creationId xmlns:a16="http://schemas.microsoft.com/office/drawing/2014/main" id="{0DAD28FF-C875-BC47-9C6C-4D710BACD742}"/>
                    </a:ext>
                  </a:extLst>
                </p:cNvPr>
                <p:cNvCxnSpPr>
                  <a:stCxn id="68" idx="7"/>
                  <a:endCxn id="70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3">
                  <a:extLst>
                    <a:ext uri="{FF2B5EF4-FFF2-40B4-BE49-F238E27FC236}">
                      <a16:creationId xmlns:a16="http://schemas.microsoft.com/office/drawing/2014/main" id="{7E236CF9-F103-A64F-B5A2-07A4EE5A7354}"/>
                    </a:ext>
                  </a:extLst>
                </p:cNvPr>
                <p:cNvCxnSpPr>
                  <a:stCxn id="70" idx="5"/>
                  <a:endCxn id="69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4">
                  <a:extLst>
                    <a:ext uri="{FF2B5EF4-FFF2-40B4-BE49-F238E27FC236}">
                      <a16:creationId xmlns:a16="http://schemas.microsoft.com/office/drawing/2014/main" id="{A6489B1D-D20B-3E43-B690-077BCE80AEC3}"/>
                    </a:ext>
                  </a:extLst>
                </p:cNvPr>
                <p:cNvCxnSpPr>
                  <a:stCxn id="67" idx="6"/>
                  <a:endCxn id="69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5">
                  <a:extLst>
                    <a:ext uri="{FF2B5EF4-FFF2-40B4-BE49-F238E27FC236}">
                      <a16:creationId xmlns:a16="http://schemas.microsoft.com/office/drawing/2014/main" id="{AE885676-E238-3D40-8D9F-1D5EB2BFDF13}"/>
                    </a:ext>
                  </a:extLst>
                </p:cNvPr>
                <p:cNvCxnSpPr>
                  <a:stCxn id="69" idx="3"/>
                  <a:endCxn id="73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6">
                  <a:extLst>
                    <a:ext uri="{FF2B5EF4-FFF2-40B4-BE49-F238E27FC236}">
                      <a16:creationId xmlns:a16="http://schemas.microsoft.com/office/drawing/2014/main" id="{1E68ED01-548C-B341-8193-384087A74D88}"/>
                    </a:ext>
                  </a:extLst>
                </p:cNvPr>
                <p:cNvCxnSpPr>
                  <a:stCxn id="69" idx="0"/>
                  <a:endCxn id="54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7">
                  <a:extLst>
                    <a:ext uri="{FF2B5EF4-FFF2-40B4-BE49-F238E27FC236}">
                      <a16:creationId xmlns:a16="http://schemas.microsoft.com/office/drawing/2014/main" id="{CACD4B0A-8620-C149-88DC-573B0B315A4C}"/>
                    </a:ext>
                  </a:extLst>
                </p:cNvPr>
                <p:cNvCxnSpPr>
                  <a:stCxn id="69" idx="5"/>
                  <a:endCxn id="74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28">
                  <a:extLst>
                    <a:ext uri="{FF2B5EF4-FFF2-40B4-BE49-F238E27FC236}">
                      <a16:creationId xmlns:a16="http://schemas.microsoft.com/office/drawing/2014/main" id="{2380D160-171F-1045-A6B9-FA4E73C18334}"/>
                    </a:ext>
                  </a:extLst>
                </p:cNvPr>
                <p:cNvCxnSpPr>
                  <a:stCxn id="74" idx="0"/>
                  <a:endCxn id="54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29">
                  <a:extLst>
                    <a:ext uri="{FF2B5EF4-FFF2-40B4-BE49-F238E27FC236}">
                      <a16:creationId xmlns:a16="http://schemas.microsoft.com/office/drawing/2014/main" id="{A4304426-9F2A-BA43-BE43-14DCBD15D728}"/>
                    </a:ext>
                  </a:extLst>
                </p:cNvPr>
                <p:cNvCxnSpPr>
                  <a:stCxn id="74" idx="7"/>
                  <a:endCxn id="57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0">
                  <a:extLst>
                    <a:ext uri="{FF2B5EF4-FFF2-40B4-BE49-F238E27FC236}">
                      <a16:creationId xmlns:a16="http://schemas.microsoft.com/office/drawing/2014/main" id="{8846BD42-2691-BE4E-A126-BFDC78D4244F}"/>
                    </a:ext>
                  </a:extLst>
                </p:cNvPr>
                <p:cNvCxnSpPr>
                  <a:stCxn id="61" idx="1"/>
                  <a:endCxn id="74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1">
                  <a:extLst>
                    <a:ext uri="{FF2B5EF4-FFF2-40B4-BE49-F238E27FC236}">
                      <a16:creationId xmlns:a16="http://schemas.microsoft.com/office/drawing/2014/main" id="{8E002E1E-159A-7549-8074-70A37F816466}"/>
                    </a:ext>
                  </a:extLst>
                </p:cNvPr>
                <p:cNvCxnSpPr>
                  <a:stCxn id="67" idx="4"/>
                  <a:endCxn id="73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2">
                  <a:extLst>
                    <a:ext uri="{FF2B5EF4-FFF2-40B4-BE49-F238E27FC236}">
                      <a16:creationId xmlns:a16="http://schemas.microsoft.com/office/drawing/2014/main" id="{09C439D5-057D-E842-9D6D-A9F0D76E0D63}"/>
                    </a:ext>
                  </a:extLst>
                </p:cNvPr>
                <p:cNvCxnSpPr>
                  <a:stCxn id="72" idx="5"/>
                  <a:endCxn id="73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3">
                  <a:extLst>
                    <a:ext uri="{FF2B5EF4-FFF2-40B4-BE49-F238E27FC236}">
                      <a16:creationId xmlns:a16="http://schemas.microsoft.com/office/drawing/2014/main" id="{B8848BC6-EDEA-0D40-B7CE-B88E38393939}"/>
                    </a:ext>
                  </a:extLst>
                </p:cNvPr>
                <p:cNvCxnSpPr>
                  <a:stCxn id="59" idx="5"/>
                  <a:endCxn id="71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4">
                  <a:extLst>
                    <a:ext uri="{FF2B5EF4-FFF2-40B4-BE49-F238E27FC236}">
                      <a16:creationId xmlns:a16="http://schemas.microsoft.com/office/drawing/2014/main" id="{04D131B6-A1B5-D545-A7F2-7F2F94023118}"/>
                    </a:ext>
                  </a:extLst>
                </p:cNvPr>
                <p:cNvCxnSpPr>
                  <a:stCxn id="71" idx="7"/>
                  <a:endCxn id="72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5">
                  <a:extLst>
                    <a:ext uri="{FF2B5EF4-FFF2-40B4-BE49-F238E27FC236}">
                      <a16:creationId xmlns:a16="http://schemas.microsoft.com/office/drawing/2014/main" id="{296E1392-89A8-AB4C-8174-42BF70BF0C8D}"/>
                    </a:ext>
                  </a:extLst>
                </p:cNvPr>
                <p:cNvCxnSpPr>
                  <a:stCxn id="71" idx="0"/>
                  <a:endCxn id="68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6">
                  <a:extLst>
                    <a:ext uri="{FF2B5EF4-FFF2-40B4-BE49-F238E27FC236}">
                      <a16:creationId xmlns:a16="http://schemas.microsoft.com/office/drawing/2014/main" id="{746ED105-B9C4-D74A-8DB3-56511D70F769}"/>
                    </a:ext>
                  </a:extLst>
                </p:cNvPr>
                <p:cNvCxnSpPr>
                  <a:stCxn id="68" idx="1"/>
                  <a:endCxn id="55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7">
                  <a:extLst>
                    <a:ext uri="{FF2B5EF4-FFF2-40B4-BE49-F238E27FC236}">
                      <a16:creationId xmlns:a16="http://schemas.microsoft.com/office/drawing/2014/main" id="{13B9B545-059C-2E41-A3C6-E13E8124A942}"/>
                    </a:ext>
                  </a:extLst>
                </p:cNvPr>
                <p:cNvCxnSpPr>
                  <a:stCxn id="62" idx="0"/>
                  <a:endCxn id="74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38">
                  <a:extLst>
                    <a:ext uri="{FF2B5EF4-FFF2-40B4-BE49-F238E27FC236}">
                      <a16:creationId xmlns:a16="http://schemas.microsoft.com/office/drawing/2014/main" id="{ECE7B9B8-AB97-8E46-B358-388437DF8C44}"/>
                    </a:ext>
                  </a:extLst>
                </p:cNvPr>
                <p:cNvCxnSpPr>
                  <a:stCxn id="74" idx="3"/>
                  <a:endCxn id="73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39">
                  <a:extLst>
                    <a:ext uri="{FF2B5EF4-FFF2-40B4-BE49-F238E27FC236}">
                      <a16:creationId xmlns:a16="http://schemas.microsoft.com/office/drawing/2014/main" id="{FCE68758-9433-EA44-943C-345C9BE83A6A}"/>
                    </a:ext>
                  </a:extLst>
                </p:cNvPr>
                <p:cNvCxnSpPr>
                  <a:stCxn id="73" idx="6"/>
                  <a:endCxn id="62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0">
                  <a:extLst>
                    <a:ext uri="{FF2B5EF4-FFF2-40B4-BE49-F238E27FC236}">
                      <a16:creationId xmlns:a16="http://schemas.microsoft.com/office/drawing/2014/main" id="{7FE00D87-219F-B847-ABE0-81FC9172E613}"/>
                    </a:ext>
                  </a:extLst>
                </p:cNvPr>
                <p:cNvCxnSpPr>
                  <a:stCxn id="73" idx="5"/>
                  <a:endCxn id="65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1">
                  <a:extLst>
                    <a:ext uri="{FF2B5EF4-FFF2-40B4-BE49-F238E27FC236}">
                      <a16:creationId xmlns:a16="http://schemas.microsoft.com/office/drawing/2014/main" id="{F7E91B7D-CF0D-8649-86FA-6C16C189B695}"/>
                    </a:ext>
                  </a:extLst>
                </p:cNvPr>
                <p:cNvCxnSpPr>
                  <a:stCxn id="72" idx="0"/>
                  <a:endCxn id="67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2">
                  <a:extLst>
                    <a:ext uri="{FF2B5EF4-FFF2-40B4-BE49-F238E27FC236}">
                      <a16:creationId xmlns:a16="http://schemas.microsoft.com/office/drawing/2014/main" id="{1796E589-7D36-2A47-936C-409ADC217B18}"/>
                    </a:ext>
                  </a:extLst>
                </p:cNvPr>
                <p:cNvCxnSpPr>
                  <a:stCxn id="71" idx="6"/>
                  <a:endCxn id="73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3">
                  <a:extLst>
                    <a:ext uri="{FF2B5EF4-FFF2-40B4-BE49-F238E27FC236}">
                      <a16:creationId xmlns:a16="http://schemas.microsoft.com/office/drawing/2014/main" id="{2B59D170-9AD7-954A-8309-DF66EE553798}"/>
                    </a:ext>
                  </a:extLst>
                </p:cNvPr>
                <p:cNvCxnSpPr>
                  <a:stCxn id="60" idx="6"/>
                  <a:endCxn id="71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4">
                  <a:extLst>
                    <a:ext uri="{FF2B5EF4-FFF2-40B4-BE49-F238E27FC236}">
                      <a16:creationId xmlns:a16="http://schemas.microsoft.com/office/drawing/2014/main" id="{E5C6C993-E13F-894E-B99D-A4CD38E1722A}"/>
                    </a:ext>
                  </a:extLst>
                </p:cNvPr>
                <p:cNvCxnSpPr>
                  <a:stCxn id="63" idx="7"/>
                  <a:endCxn id="71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5">
                  <a:extLst>
                    <a:ext uri="{FF2B5EF4-FFF2-40B4-BE49-F238E27FC236}">
                      <a16:creationId xmlns:a16="http://schemas.microsoft.com/office/drawing/2014/main" id="{03FF0983-03AE-694D-847D-B70CD4DA4749}"/>
                    </a:ext>
                  </a:extLst>
                </p:cNvPr>
                <p:cNvCxnSpPr>
                  <a:stCxn id="64" idx="0"/>
                  <a:endCxn id="71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6">
                  <a:extLst>
                    <a:ext uri="{FF2B5EF4-FFF2-40B4-BE49-F238E27FC236}">
                      <a16:creationId xmlns:a16="http://schemas.microsoft.com/office/drawing/2014/main" id="{A784A7EB-AC9B-A74F-9771-E2DC66678A3E}"/>
                    </a:ext>
                  </a:extLst>
                </p:cNvPr>
                <p:cNvCxnSpPr>
                  <a:stCxn id="64" idx="7"/>
                  <a:endCxn id="73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9" name="文本框 5">
              <a:extLst>
                <a:ext uri="{FF2B5EF4-FFF2-40B4-BE49-F238E27FC236}">
                  <a16:creationId xmlns:a16="http://schemas.microsoft.com/office/drawing/2014/main" id="{3B93257E-90DD-F04E-BB56-E53B50999C29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0" name="弧形 6">
              <a:extLst>
                <a:ext uri="{FF2B5EF4-FFF2-40B4-BE49-F238E27FC236}">
                  <a16:creationId xmlns:a16="http://schemas.microsoft.com/office/drawing/2014/main" id="{C9B901A8-4DF5-084E-8444-C2EE6BEBBA17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5" name="文本框 71">
            <a:extLst>
              <a:ext uri="{FF2B5EF4-FFF2-40B4-BE49-F238E27FC236}">
                <a16:creationId xmlns:a16="http://schemas.microsoft.com/office/drawing/2014/main" id="{7797410A-4B45-9D44-9A52-2CF59AA1BEDF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9062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椭圆 34"/>
          <p:cNvSpPr/>
          <p:nvPr/>
        </p:nvSpPr>
        <p:spPr bwMode="auto">
          <a:xfrm rot="8294606">
            <a:off x="3379787" y="1603307"/>
            <a:ext cx="1077912" cy="1385886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/>
          </a:p>
        </p:txBody>
      </p:sp>
      <p:sp>
        <p:nvSpPr>
          <p:cNvPr id="74" name="等腰三角形 42"/>
          <p:cNvSpPr/>
          <p:nvPr/>
        </p:nvSpPr>
        <p:spPr>
          <a:xfrm rot="13301840">
            <a:off x="4476731" y="1635755"/>
            <a:ext cx="1015151" cy="1300461"/>
          </a:xfrm>
          <a:custGeom>
            <a:avLst/>
            <a:gdLst/>
            <a:ahLst/>
            <a:cxnLst/>
            <a:rect l="l" t="t" r="r" b="b"/>
            <a:pathLst>
              <a:path w="1054142" h="1350592">
                <a:moveTo>
                  <a:pt x="521627" y="0"/>
                </a:moveTo>
                <a:lnTo>
                  <a:pt x="682907" y="322559"/>
                </a:lnTo>
                <a:cubicBezTo>
                  <a:pt x="898294" y="386795"/>
                  <a:pt x="1054142" y="586958"/>
                  <a:pt x="1054142" y="823521"/>
                </a:cubicBezTo>
                <a:cubicBezTo>
                  <a:pt x="1054142" y="1114614"/>
                  <a:pt x="818164" y="1350592"/>
                  <a:pt x="527071" y="1350592"/>
                </a:cubicBezTo>
                <a:cubicBezTo>
                  <a:pt x="235978" y="1350592"/>
                  <a:pt x="0" y="1114614"/>
                  <a:pt x="0" y="823521"/>
                </a:cubicBezTo>
                <a:cubicBezTo>
                  <a:pt x="0" y="591722"/>
                  <a:pt x="149634" y="394871"/>
                  <a:pt x="358347" y="326560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75" name="椭圆 34"/>
          <p:cNvSpPr/>
          <p:nvPr/>
        </p:nvSpPr>
        <p:spPr bwMode="auto">
          <a:xfrm rot="8294606" flipH="1" flipV="1">
            <a:off x="4427542" y="2762250"/>
            <a:ext cx="1076325" cy="1384300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/>
          </a:p>
        </p:txBody>
      </p:sp>
      <p:sp>
        <p:nvSpPr>
          <p:cNvPr id="76" name="等腰三角形 42"/>
          <p:cNvSpPr/>
          <p:nvPr/>
        </p:nvSpPr>
        <p:spPr>
          <a:xfrm rot="13301840" flipH="1" flipV="1">
            <a:off x="3392797" y="2809490"/>
            <a:ext cx="1015151" cy="1300461"/>
          </a:xfrm>
          <a:custGeom>
            <a:avLst/>
            <a:gdLst/>
            <a:ahLst/>
            <a:cxnLst/>
            <a:rect l="l" t="t" r="r" b="b"/>
            <a:pathLst>
              <a:path w="1054142" h="1350592">
                <a:moveTo>
                  <a:pt x="521627" y="0"/>
                </a:moveTo>
                <a:lnTo>
                  <a:pt x="682907" y="322559"/>
                </a:lnTo>
                <a:cubicBezTo>
                  <a:pt x="898294" y="386795"/>
                  <a:pt x="1054142" y="586958"/>
                  <a:pt x="1054142" y="823521"/>
                </a:cubicBezTo>
                <a:cubicBezTo>
                  <a:pt x="1054142" y="1114614"/>
                  <a:pt x="818164" y="1350592"/>
                  <a:pt x="527071" y="1350592"/>
                </a:cubicBezTo>
                <a:cubicBezTo>
                  <a:pt x="235978" y="1350592"/>
                  <a:pt x="0" y="1114614"/>
                  <a:pt x="0" y="823521"/>
                </a:cubicBezTo>
                <a:cubicBezTo>
                  <a:pt x="0" y="591722"/>
                  <a:pt x="149634" y="394871"/>
                  <a:pt x="358347" y="326560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/>
          </a:p>
        </p:txBody>
      </p:sp>
      <p:grpSp>
        <p:nvGrpSpPr>
          <p:cNvPr id="89" name="组合 3">
            <a:extLst>
              <a:ext uri="{FF2B5EF4-FFF2-40B4-BE49-F238E27FC236}">
                <a16:creationId xmlns:a16="http://schemas.microsoft.com/office/drawing/2014/main" id="{35BB4779-5C4E-1A41-807A-9B8AE5BA7D0F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90" name="组合 4">
              <a:extLst>
                <a:ext uri="{FF2B5EF4-FFF2-40B4-BE49-F238E27FC236}">
                  <a16:creationId xmlns:a16="http://schemas.microsoft.com/office/drawing/2014/main" id="{D41E649A-3C3F-E94A-84FC-DFBD8C262FBB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3" name="椭圆 7">
                <a:extLst>
                  <a:ext uri="{FF2B5EF4-FFF2-40B4-BE49-F238E27FC236}">
                    <a16:creationId xmlns:a16="http://schemas.microsoft.com/office/drawing/2014/main" id="{19924C8A-EC30-3F44-84BE-D378E5505137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4" name="组合 8">
                <a:extLst>
                  <a:ext uri="{FF2B5EF4-FFF2-40B4-BE49-F238E27FC236}">
                    <a16:creationId xmlns:a16="http://schemas.microsoft.com/office/drawing/2014/main" id="{3877EA74-D29C-C34D-8299-4A0C25DE9021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95" name="十六角星 9">
                  <a:extLst>
                    <a:ext uri="{FF2B5EF4-FFF2-40B4-BE49-F238E27FC236}">
                      <a16:creationId xmlns:a16="http://schemas.microsoft.com/office/drawing/2014/main" id="{E6BC6AB3-AF6E-BE4C-9909-4FE1E47C7547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96" name="组合 10">
                  <a:extLst>
                    <a:ext uri="{FF2B5EF4-FFF2-40B4-BE49-F238E27FC236}">
                      <a16:creationId xmlns:a16="http://schemas.microsoft.com/office/drawing/2014/main" id="{381F68A0-2D03-754B-A9BF-3075A65F6158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33" name="椭圆 47">
                    <a:extLst>
                      <a:ext uri="{FF2B5EF4-FFF2-40B4-BE49-F238E27FC236}">
                        <a16:creationId xmlns:a16="http://schemas.microsoft.com/office/drawing/2014/main" id="{50F32938-971A-3D42-9DF7-362E8DB6F8F6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48">
                    <a:extLst>
                      <a:ext uri="{FF2B5EF4-FFF2-40B4-BE49-F238E27FC236}">
                        <a16:creationId xmlns:a16="http://schemas.microsoft.com/office/drawing/2014/main" id="{7BD68D69-AE22-6E4B-BE92-4601C988FF05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49">
                    <a:extLst>
                      <a:ext uri="{FF2B5EF4-FFF2-40B4-BE49-F238E27FC236}">
                        <a16:creationId xmlns:a16="http://schemas.microsoft.com/office/drawing/2014/main" id="{696DB471-832A-484A-ADE2-8C12C72D2A6E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50">
                    <a:extLst>
                      <a:ext uri="{FF2B5EF4-FFF2-40B4-BE49-F238E27FC236}">
                        <a16:creationId xmlns:a16="http://schemas.microsoft.com/office/drawing/2014/main" id="{FE2691CA-3441-F442-846F-C2D58E7A4D29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51">
                    <a:extLst>
                      <a:ext uri="{FF2B5EF4-FFF2-40B4-BE49-F238E27FC236}">
                        <a16:creationId xmlns:a16="http://schemas.microsoft.com/office/drawing/2014/main" id="{235CD3A9-5066-7F42-BF45-172B62E8BFBC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52">
                    <a:extLst>
                      <a:ext uri="{FF2B5EF4-FFF2-40B4-BE49-F238E27FC236}">
                        <a16:creationId xmlns:a16="http://schemas.microsoft.com/office/drawing/2014/main" id="{92C04B11-9602-1C4A-88EC-3D03016D73B9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53">
                    <a:extLst>
                      <a:ext uri="{FF2B5EF4-FFF2-40B4-BE49-F238E27FC236}">
                        <a16:creationId xmlns:a16="http://schemas.microsoft.com/office/drawing/2014/main" id="{162425C1-E352-A444-8845-3349628BA575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54">
                    <a:extLst>
                      <a:ext uri="{FF2B5EF4-FFF2-40B4-BE49-F238E27FC236}">
                        <a16:creationId xmlns:a16="http://schemas.microsoft.com/office/drawing/2014/main" id="{4C1BCAB9-58CE-2F40-A372-7BA290D3FA7B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1" name="椭圆 55">
                    <a:extLst>
                      <a:ext uri="{FF2B5EF4-FFF2-40B4-BE49-F238E27FC236}">
                        <a16:creationId xmlns:a16="http://schemas.microsoft.com/office/drawing/2014/main" id="{B34D073C-30C9-C84A-9355-6C34F1682557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2" name="椭圆 56">
                    <a:extLst>
                      <a:ext uri="{FF2B5EF4-FFF2-40B4-BE49-F238E27FC236}">
                        <a16:creationId xmlns:a16="http://schemas.microsoft.com/office/drawing/2014/main" id="{AE2B52F4-E34B-7044-A7FF-EC7EEE0EEB02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3" name="椭圆 57">
                    <a:extLst>
                      <a:ext uri="{FF2B5EF4-FFF2-40B4-BE49-F238E27FC236}">
                        <a16:creationId xmlns:a16="http://schemas.microsoft.com/office/drawing/2014/main" id="{3D7E61F5-A78B-2247-BAF1-9C037FF67114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4" name="椭圆 58">
                    <a:extLst>
                      <a:ext uri="{FF2B5EF4-FFF2-40B4-BE49-F238E27FC236}">
                        <a16:creationId xmlns:a16="http://schemas.microsoft.com/office/drawing/2014/main" id="{6B96F638-C200-EC48-8888-B184178F548F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5" name="椭圆 59">
                    <a:extLst>
                      <a:ext uri="{FF2B5EF4-FFF2-40B4-BE49-F238E27FC236}">
                        <a16:creationId xmlns:a16="http://schemas.microsoft.com/office/drawing/2014/main" id="{245E8F60-42CD-0442-9A70-A869891117F1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6" name="椭圆 60">
                    <a:extLst>
                      <a:ext uri="{FF2B5EF4-FFF2-40B4-BE49-F238E27FC236}">
                        <a16:creationId xmlns:a16="http://schemas.microsoft.com/office/drawing/2014/main" id="{0B7929EC-8857-044E-AE4A-4EEA97E0FEBF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7" name="椭圆 61">
                    <a:extLst>
                      <a:ext uri="{FF2B5EF4-FFF2-40B4-BE49-F238E27FC236}">
                        <a16:creationId xmlns:a16="http://schemas.microsoft.com/office/drawing/2014/main" id="{8CDCED7B-22C7-EB47-ABEB-0BF407B5267A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8" name="椭圆 62">
                    <a:extLst>
                      <a:ext uri="{FF2B5EF4-FFF2-40B4-BE49-F238E27FC236}">
                        <a16:creationId xmlns:a16="http://schemas.microsoft.com/office/drawing/2014/main" id="{9BD657B7-2763-CC4F-815A-82B2049439F0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9" name="椭圆 63">
                    <a:extLst>
                      <a:ext uri="{FF2B5EF4-FFF2-40B4-BE49-F238E27FC236}">
                        <a16:creationId xmlns:a16="http://schemas.microsoft.com/office/drawing/2014/main" id="{49EDF833-82E3-1A46-8CE2-023BC7724385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0" name="椭圆 64">
                    <a:extLst>
                      <a:ext uri="{FF2B5EF4-FFF2-40B4-BE49-F238E27FC236}">
                        <a16:creationId xmlns:a16="http://schemas.microsoft.com/office/drawing/2014/main" id="{8C10BE80-67DF-2241-8850-D02853794682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1" name="椭圆 65">
                    <a:extLst>
                      <a:ext uri="{FF2B5EF4-FFF2-40B4-BE49-F238E27FC236}">
                        <a16:creationId xmlns:a16="http://schemas.microsoft.com/office/drawing/2014/main" id="{7C4E460C-2BB0-2C40-BAE0-150B28FA494E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2" name="椭圆 66">
                    <a:extLst>
                      <a:ext uri="{FF2B5EF4-FFF2-40B4-BE49-F238E27FC236}">
                        <a16:creationId xmlns:a16="http://schemas.microsoft.com/office/drawing/2014/main" id="{9E0E8C8A-EA13-B241-9C45-58D11FF8114D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3" name="椭圆 67">
                    <a:extLst>
                      <a:ext uri="{FF2B5EF4-FFF2-40B4-BE49-F238E27FC236}">
                        <a16:creationId xmlns:a16="http://schemas.microsoft.com/office/drawing/2014/main" id="{ED20C695-9323-1645-AFC3-2646D28E6CBA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4" name="椭圆 68">
                    <a:extLst>
                      <a:ext uri="{FF2B5EF4-FFF2-40B4-BE49-F238E27FC236}">
                        <a16:creationId xmlns:a16="http://schemas.microsoft.com/office/drawing/2014/main" id="{383CE5D2-0149-5844-80C8-1DD180062DED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5" name="椭圆 69">
                    <a:extLst>
                      <a:ext uri="{FF2B5EF4-FFF2-40B4-BE49-F238E27FC236}">
                        <a16:creationId xmlns:a16="http://schemas.microsoft.com/office/drawing/2014/main" id="{58BEE84B-9E23-684D-A843-BF3A39E371F0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6" name="椭圆 70">
                    <a:extLst>
                      <a:ext uri="{FF2B5EF4-FFF2-40B4-BE49-F238E27FC236}">
                        <a16:creationId xmlns:a16="http://schemas.microsoft.com/office/drawing/2014/main" id="{AD2E353F-C09C-414B-8E16-F10F391CAF60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97" name="直接连接符 11">
                  <a:extLst>
                    <a:ext uri="{FF2B5EF4-FFF2-40B4-BE49-F238E27FC236}">
                      <a16:creationId xmlns:a16="http://schemas.microsoft.com/office/drawing/2014/main" id="{362B0D9D-E839-1F45-A359-86FEE3296223}"/>
                    </a:ext>
                  </a:extLst>
                </p:cNvPr>
                <p:cNvCxnSpPr>
                  <a:stCxn id="134" idx="4"/>
                  <a:endCxn id="152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12">
                  <a:extLst>
                    <a:ext uri="{FF2B5EF4-FFF2-40B4-BE49-F238E27FC236}">
                      <a16:creationId xmlns:a16="http://schemas.microsoft.com/office/drawing/2014/main" id="{3E0AAA3B-2BB5-CE48-AA65-CDF2FC550DB7}"/>
                    </a:ext>
                  </a:extLst>
                </p:cNvPr>
                <p:cNvCxnSpPr>
                  <a:stCxn id="133" idx="5"/>
                  <a:endCxn id="152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13">
                  <a:extLst>
                    <a:ext uri="{FF2B5EF4-FFF2-40B4-BE49-F238E27FC236}">
                      <a16:creationId xmlns:a16="http://schemas.microsoft.com/office/drawing/2014/main" id="{EA6AF65B-8A98-A54C-99A9-95DF09B279C2}"/>
                    </a:ext>
                  </a:extLst>
                </p:cNvPr>
                <p:cNvCxnSpPr>
                  <a:stCxn id="150" idx="0"/>
                  <a:endCxn id="133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14">
                  <a:extLst>
                    <a:ext uri="{FF2B5EF4-FFF2-40B4-BE49-F238E27FC236}">
                      <a16:creationId xmlns:a16="http://schemas.microsoft.com/office/drawing/2014/main" id="{08088C06-B4D1-3C4B-9BEC-562AF3B5C532}"/>
                    </a:ext>
                  </a:extLst>
                </p:cNvPr>
                <p:cNvCxnSpPr>
                  <a:stCxn id="155" idx="3"/>
                  <a:endCxn id="148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15">
                  <a:extLst>
                    <a:ext uri="{FF2B5EF4-FFF2-40B4-BE49-F238E27FC236}">
                      <a16:creationId xmlns:a16="http://schemas.microsoft.com/office/drawing/2014/main" id="{A3B0B62A-026F-5349-8934-36B304EE1543}"/>
                    </a:ext>
                  </a:extLst>
                </p:cNvPr>
                <p:cNvCxnSpPr>
                  <a:stCxn id="138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16">
                  <a:extLst>
                    <a:ext uri="{FF2B5EF4-FFF2-40B4-BE49-F238E27FC236}">
                      <a16:creationId xmlns:a16="http://schemas.microsoft.com/office/drawing/2014/main" id="{0D5977E5-3274-0344-8819-364AE9AC68B8}"/>
                    </a:ext>
                  </a:extLst>
                </p:cNvPr>
                <p:cNvCxnSpPr>
                  <a:stCxn id="150" idx="6"/>
                  <a:endCxn id="149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17">
                  <a:extLst>
                    <a:ext uri="{FF2B5EF4-FFF2-40B4-BE49-F238E27FC236}">
                      <a16:creationId xmlns:a16="http://schemas.microsoft.com/office/drawing/2014/main" id="{56F71A34-AB6E-BC48-9579-C410607374FA}"/>
                    </a:ext>
                  </a:extLst>
                </p:cNvPr>
                <p:cNvCxnSpPr>
                  <a:stCxn id="149" idx="0"/>
                  <a:endCxn id="152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18">
                  <a:extLst>
                    <a:ext uri="{FF2B5EF4-FFF2-40B4-BE49-F238E27FC236}">
                      <a16:creationId xmlns:a16="http://schemas.microsoft.com/office/drawing/2014/main" id="{91CA290E-CDDE-FC48-A2DA-83BCEC055360}"/>
                    </a:ext>
                  </a:extLst>
                </p:cNvPr>
                <p:cNvCxnSpPr>
                  <a:stCxn id="141" idx="7"/>
                  <a:endCxn id="150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19">
                  <a:extLst>
                    <a:ext uri="{FF2B5EF4-FFF2-40B4-BE49-F238E27FC236}">
                      <a16:creationId xmlns:a16="http://schemas.microsoft.com/office/drawing/2014/main" id="{8CD4B2F5-324F-DF4E-9453-A7F6CA3BE68C}"/>
                    </a:ext>
                  </a:extLst>
                </p:cNvPr>
                <p:cNvCxnSpPr>
                  <a:stCxn id="150" idx="5"/>
                  <a:endCxn id="154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20">
                  <a:extLst>
                    <a:ext uri="{FF2B5EF4-FFF2-40B4-BE49-F238E27FC236}">
                      <a16:creationId xmlns:a16="http://schemas.microsoft.com/office/drawing/2014/main" id="{7485D8E5-348B-B94A-8CC6-E4D01591B9FE}"/>
                    </a:ext>
                  </a:extLst>
                </p:cNvPr>
                <p:cNvCxnSpPr>
                  <a:stCxn id="152" idx="7"/>
                  <a:endCxn id="135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21">
                  <a:extLst>
                    <a:ext uri="{FF2B5EF4-FFF2-40B4-BE49-F238E27FC236}">
                      <a16:creationId xmlns:a16="http://schemas.microsoft.com/office/drawing/2014/main" id="{62B080E5-63BD-9B41-9553-FBC70925205A}"/>
                    </a:ext>
                  </a:extLst>
                </p:cNvPr>
                <p:cNvCxnSpPr>
                  <a:stCxn id="152" idx="6"/>
                  <a:endCxn id="136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22">
                  <a:extLst>
                    <a:ext uri="{FF2B5EF4-FFF2-40B4-BE49-F238E27FC236}">
                      <a16:creationId xmlns:a16="http://schemas.microsoft.com/office/drawing/2014/main" id="{302B8462-822F-654D-BD18-BC81299E75CC}"/>
                    </a:ext>
                  </a:extLst>
                </p:cNvPr>
                <p:cNvCxnSpPr>
                  <a:stCxn id="150" idx="7"/>
                  <a:endCxn id="152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23">
                  <a:extLst>
                    <a:ext uri="{FF2B5EF4-FFF2-40B4-BE49-F238E27FC236}">
                      <a16:creationId xmlns:a16="http://schemas.microsoft.com/office/drawing/2014/main" id="{79E1C39E-DFCD-8C49-AA1A-22BCF53B120E}"/>
                    </a:ext>
                  </a:extLst>
                </p:cNvPr>
                <p:cNvCxnSpPr>
                  <a:stCxn id="152" idx="5"/>
                  <a:endCxn id="151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24">
                  <a:extLst>
                    <a:ext uri="{FF2B5EF4-FFF2-40B4-BE49-F238E27FC236}">
                      <a16:creationId xmlns:a16="http://schemas.microsoft.com/office/drawing/2014/main" id="{8072804F-4B6D-9242-97B4-03987FB7AA6E}"/>
                    </a:ext>
                  </a:extLst>
                </p:cNvPr>
                <p:cNvCxnSpPr>
                  <a:stCxn id="149" idx="6"/>
                  <a:endCxn id="151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25">
                  <a:extLst>
                    <a:ext uri="{FF2B5EF4-FFF2-40B4-BE49-F238E27FC236}">
                      <a16:creationId xmlns:a16="http://schemas.microsoft.com/office/drawing/2014/main" id="{FB42A6A3-49E6-D34E-BADE-284604A4BC55}"/>
                    </a:ext>
                  </a:extLst>
                </p:cNvPr>
                <p:cNvCxnSpPr>
                  <a:stCxn id="151" idx="3"/>
                  <a:endCxn id="155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26">
                  <a:extLst>
                    <a:ext uri="{FF2B5EF4-FFF2-40B4-BE49-F238E27FC236}">
                      <a16:creationId xmlns:a16="http://schemas.microsoft.com/office/drawing/2014/main" id="{EB38B61A-0E2D-0C4D-9A93-8BF2C9AFBD9D}"/>
                    </a:ext>
                  </a:extLst>
                </p:cNvPr>
                <p:cNvCxnSpPr>
                  <a:stCxn id="151" idx="0"/>
                  <a:endCxn id="136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27">
                  <a:extLst>
                    <a:ext uri="{FF2B5EF4-FFF2-40B4-BE49-F238E27FC236}">
                      <a16:creationId xmlns:a16="http://schemas.microsoft.com/office/drawing/2014/main" id="{E44F46A7-A327-AA42-9868-4991B7AE332A}"/>
                    </a:ext>
                  </a:extLst>
                </p:cNvPr>
                <p:cNvCxnSpPr>
                  <a:stCxn id="151" idx="5"/>
                  <a:endCxn id="156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28">
                  <a:extLst>
                    <a:ext uri="{FF2B5EF4-FFF2-40B4-BE49-F238E27FC236}">
                      <a16:creationId xmlns:a16="http://schemas.microsoft.com/office/drawing/2014/main" id="{0C21FB7E-2A44-5549-BA0F-54AA77EE11B3}"/>
                    </a:ext>
                  </a:extLst>
                </p:cNvPr>
                <p:cNvCxnSpPr>
                  <a:stCxn id="156" idx="0"/>
                  <a:endCxn id="136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29">
                  <a:extLst>
                    <a:ext uri="{FF2B5EF4-FFF2-40B4-BE49-F238E27FC236}">
                      <a16:creationId xmlns:a16="http://schemas.microsoft.com/office/drawing/2014/main" id="{D09FACA2-3843-4746-8B21-9FCFF690CEB4}"/>
                    </a:ext>
                  </a:extLst>
                </p:cNvPr>
                <p:cNvCxnSpPr>
                  <a:stCxn id="156" idx="7"/>
                  <a:endCxn id="139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30">
                  <a:extLst>
                    <a:ext uri="{FF2B5EF4-FFF2-40B4-BE49-F238E27FC236}">
                      <a16:creationId xmlns:a16="http://schemas.microsoft.com/office/drawing/2014/main" id="{0F17659C-538F-6348-91C4-C5E25A092E80}"/>
                    </a:ext>
                  </a:extLst>
                </p:cNvPr>
                <p:cNvCxnSpPr>
                  <a:stCxn id="143" idx="1"/>
                  <a:endCxn id="156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31">
                  <a:extLst>
                    <a:ext uri="{FF2B5EF4-FFF2-40B4-BE49-F238E27FC236}">
                      <a16:creationId xmlns:a16="http://schemas.microsoft.com/office/drawing/2014/main" id="{ADE2B22F-B4E0-CD4A-AEDC-2D57CF7A7817}"/>
                    </a:ext>
                  </a:extLst>
                </p:cNvPr>
                <p:cNvCxnSpPr>
                  <a:stCxn id="149" idx="4"/>
                  <a:endCxn id="155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32">
                  <a:extLst>
                    <a:ext uri="{FF2B5EF4-FFF2-40B4-BE49-F238E27FC236}">
                      <a16:creationId xmlns:a16="http://schemas.microsoft.com/office/drawing/2014/main" id="{4ABEDD4D-226D-4F42-AE43-B6B7A1DB645D}"/>
                    </a:ext>
                  </a:extLst>
                </p:cNvPr>
                <p:cNvCxnSpPr>
                  <a:stCxn id="154" idx="5"/>
                  <a:endCxn id="155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33">
                  <a:extLst>
                    <a:ext uri="{FF2B5EF4-FFF2-40B4-BE49-F238E27FC236}">
                      <a16:creationId xmlns:a16="http://schemas.microsoft.com/office/drawing/2014/main" id="{F145DEC1-6AFC-124B-B0F0-670CCCB47F1E}"/>
                    </a:ext>
                  </a:extLst>
                </p:cNvPr>
                <p:cNvCxnSpPr>
                  <a:stCxn id="141" idx="5"/>
                  <a:endCxn id="153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34">
                  <a:extLst>
                    <a:ext uri="{FF2B5EF4-FFF2-40B4-BE49-F238E27FC236}">
                      <a16:creationId xmlns:a16="http://schemas.microsoft.com/office/drawing/2014/main" id="{03E59550-911E-3B4E-98B2-E6ED698407C5}"/>
                    </a:ext>
                  </a:extLst>
                </p:cNvPr>
                <p:cNvCxnSpPr>
                  <a:stCxn id="153" idx="7"/>
                  <a:endCxn id="154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接连接符 35">
                  <a:extLst>
                    <a:ext uri="{FF2B5EF4-FFF2-40B4-BE49-F238E27FC236}">
                      <a16:creationId xmlns:a16="http://schemas.microsoft.com/office/drawing/2014/main" id="{6F1D9223-89A3-E940-8823-0775D2CA60B4}"/>
                    </a:ext>
                  </a:extLst>
                </p:cNvPr>
                <p:cNvCxnSpPr>
                  <a:stCxn id="153" idx="0"/>
                  <a:endCxn id="150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接连接符 36">
                  <a:extLst>
                    <a:ext uri="{FF2B5EF4-FFF2-40B4-BE49-F238E27FC236}">
                      <a16:creationId xmlns:a16="http://schemas.microsoft.com/office/drawing/2014/main" id="{072A8E7C-DD37-734B-8A12-1134B150A84E}"/>
                    </a:ext>
                  </a:extLst>
                </p:cNvPr>
                <p:cNvCxnSpPr>
                  <a:stCxn id="150" idx="1"/>
                  <a:endCxn id="137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直接连接符 37">
                  <a:extLst>
                    <a:ext uri="{FF2B5EF4-FFF2-40B4-BE49-F238E27FC236}">
                      <a16:creationId xmlns:a16="http://schemas.microsoft.com/office/drawing/2014/main" id="{4CD47AE9-08C9-054F-870B-A1A467E738D9}"/>
                    </a:ext>
                  </a:extLst>
                </p:cNvPr>
                <p:cNvCxnSpPr>
                  <a:stCxn id="144" idx="0"/>
                  <a:endCxn id="156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接连接符 38">
                  <a:extLst>
                    <a:ext uri="{FF2B5EF4-FFF2-40B4-BE49-F238E27FC236}">
                      <a16:creationId xmlns:a16="http://schemas.microsoft.com/office/drawing/2014/main" id="{BBE42B0E-3CBC-FD4F-9C81-6D22AE5C11D8}"/>
                    </a:ext>
                  </a:extLst>
                </p:cNvPr>
                <p:cNvCxnSpPr>
                  <a:stCxn id="156" idx="3"/>
                  <a:endCxn id="155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连接符 39">
                  <a:extLst>
                    <a:ext uri="{FF2B5EF4-FFF2-40B4-BE49-F238E27FC236}">
                      <a16:creationId xmlns:a16="http://schemas.microsoft.com/office/drawing/2014/main" id="{5224F0EE-B897-8442-ADE8-7CCDC344EB16}"/>
                    </a:ext>
                  </a:extLst>
                </p:cNvPr>
                <p:cNvCxnSpPr>
                  <a:stCxn id="155" idx="6"/>
                  <a:endCxn id="144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连接符 40">
                  <a:extLst>
                    <a:ext uri="{FF2B5EF4-FFF2-40B4-BE49-F238E27FC236}">
                      <a16:creationId xmlns:a16="http://schemas.microsoft.com/office/drawing/2014/main" id="{6C73547B-E489-4A42-94EF-4B2FFB811C4F}"/>
                    </a:ext>
                  </a:extLst>
                </p:cNvPr>
                <p:cNvCxnSpPr>
                  <a:stCxn id="155" idx="5"/>
                  <a:endCxn id="147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连接符 41">
                  <a:extLst>
                    <a:ext uri="{FF2B5EF4-FFF2-40B4-BE49-F238E27FC236}">
                      <a16:creationId xmlns:a16="http://schemas.microsoft.com/office/drawing/2014/main" id="{979F8B2F-EEAA-3940-9750-2782C4A1C6FE}"/>
                    </a:ext>
                  </a:extLst>
                </p:cNvPr>
                <p:cNvCxnSpPr>
                  <a:stCxn id="154" idx="0"/>
                  <a:endCxn id="149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42">
                  <a:extLst>
                    <a:ext uri="{FF2B5EF4-FFF2-40B4-BE49-F238E27FC236}">
                      <a16:creationId xmlns:a16="http://schemas.microsoft.com/office/drawing/2014/main" id="{98080C5A-5825-FF47-866F-15E578FD8771}"/>
                    </a:ext>
                  </a:extLst>
                </p:cNvPr>
                <p:cNvCxnSpPr>
                  <a:stCxn id="153" idx="6"/>
                  <a:endCxn id="155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连接符 43">
                  <a:extLst>
                    <a:ext uri="{FF2B5EF4-FFF2-40B4-BE49-F238E27FC236}">
                      <a16:creationId xmlns:a16="http://schemas.microsoft.com/office/drawing/2014/main" id="{51296FD4-BCA4-C744-802A-9A0A0D42B4F6}"/>
                    </a:ext>
                  </a:extLst>
                </p:cNvPr>
                <p:cNvCxnSpPr>
                  <a:stCxn id="142" idx="6"/>
                  <a:endCxn id="153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连接符 44">
                  <a:extLst>
                    <a:ext uri="{FF2B5EF4-FFF2-40B4-BE49-F238E27FC236}">
                      <a16:creationId xmlns:a16="http://schemas.microsoft.com/office/drawing/2014/main" id="{CF2AB2BC-B773-E940-9A00-B0BF1A29879D}"/>
                    </a:ext>
                  </a:extLst>
                </p:cNvPr>
                <p:cNvCxnSpPr>
                  <a:stCxn id="145" idx="7"/>
                  <a:endCxn id="153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直接连接符 45">
                  <a:extLst>
                    <a:ext uri="{FF2B5EF4-FFF2-40B4-BE49-F238E27FC236}">
                      <a16:creationId xmlns:a16="http://schemas.microsoft.com/office/drawing/2014/main" id="{6E3F5F33-F487-D842-A848-A0A5DE1392A7}"/>
                    </a:ext>
                  </a:extLst>
                </p:cNvPr>
                <p:cNvCxnSpPr>
                  <a:stCxn id="146" idx="0"/>
                  <a:endCxn id="153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接连接符 46">
                  <a:extLst>
                    <a:ext uri="{FF2B5EF4-FFF2-40B4-BE49-F238E27FC236}">
                      <a16:creationId xmlns:a16="http://schemas.microsoft.com/office/drawing/2014/main" id="{CA1A9056-BA46-0A46-8DBE-7965615A4303}"/>
                    </a:ext>
                  </a:extLst>
                </p:cNvPr>
                <p:cNvCxnSpPr>
                  <a:stCxn id="146" idx="7"/>
                  <a:endCxn id="155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91" name="文本框 5">
              <a:extLst>
                <a:ext uri="{FF2B5EF4-FFF2-40B4-BE49-F238E27FC236}">
                  <a16:creationId xmlns:a16="http://schemas.microsoft.com/office/drawing/2014/main" id="{E9AFD12C-90B8-9D4A-B0BF-A1AA48304499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92" name="弧形 6">
              <a:extLst>
                <a:ext uri="{FF2B5EF4-FFF2-40B4-BE49-F238E27FC236}">
                  <a16:creationId xmlns:a16="http://schemas.microsoft.com/office/drawing/2014/main" id="{E4087DDF-871F-FB4F-A52E-E67998B1718E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57" name="文本框 71">
            <a:extLst>
              <a:ext uri="{FF2B5EF4-FFF2-40B4-BE49-F238E27FC236}">
                <a16:creationId xmlns:a16="http://schemas.microsoft.com/office/drawing/2014/main" id="{8D641180-208A-5F4E-AA24-6C8BB138B8C7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754CFCD0-CD6B-F44B-9B40-610C8EA355D3}"/>
              </a:ext>
            </a:extLst>
          </p:cNvPr>
          <p:cNvSpPr/>
          <p:nvPr/>
        </p:nvSpPr>
        <p:spPr>
          <a:xfrm>
            <a:off x="1035968" y="2636576"/>
            <a:ext cx="163418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Hans" alt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斐索</a:t>
            </a:r>
            <a:endParaRPr lang="en-US" sz="36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161" name="Picture 160">
            <a:extLst>
              <a:ext uri="{FF2B5EF4-FFF2-40B4-BE49-F238E27FC236}">
                <a16:creationId xmlns:a16="http://schemas.microsoft.com/office/drawing/2014/main" id="{54445817-1F2D-A242-84F2-213C07A1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287" y="1298530"/>
            <a:ext cx="2682065" cy="317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8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  <p:bldP spid="76" grpId="0" animBg="1"/>
      <p:bldP spid="15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30027-7609-9248-92F4-B3A1D46EC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6FDD8-1A2C-8C4E-9EDD-4FBD95CE5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F888A251-16EF-AA4D-BF81-697ECFA252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0045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5CB6E7-1859-544B-859D-C68FA16C4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75" y="1784015"/>
            <a:ext cx="8005483" cy="2949911"/>
          </a:xfrm>
          <a:prstGeom prst="rect">
            <a:avLst/>
          </a:prstGeom>
        </p:spPr>
      </p:pic>
      <p:grpSp>
        <p:nvGrpSpPr>
          <p:cNvPr id="6" name="组合 3">
            <a:extLst>
              <a:ext uri="{FF2B5EF4-FFF2-40B4-BE49-F238E27FC236}">
                <a16:creationId xmlns:a16="http://schemas.microsoft.com/office/drawing/2014/main" id="{0FD267D9-635A-1841-AF40-931CC5D5358D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" name="组合 4">
              <a:extLst>
                <a:ext uri="{FF2B5EF4-FFF2-40B4-BE49-F238E27FC236}">
                  <a16:creationId xmlns:a16="http://schemas.microsoft.com/office/drawing/2014/main" id="{069FAA55-03D3-3B4F-A646-6E47EB962E1B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0" name="椭圆 7">
                <a:extLst>
                  <a:ext uri="{FF2B5EF4-FFF2-40B4-BE49-F238E27FC236}">
                    <a16:creationId xmlns:a16="http://schemas.microsoft.com/office/drawing/2014/main" id="{AE8B326B-36B2-C844-92C3-B3BCB8190A57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1" name="组合 8">
                <a:extLst>
                  <a:ext uri="{FF2B5EF4-FFF2-40B4-BE49-F238E27FC236}">
                    <a16:creationId xmlns:a16="http://schemas.microsoft.com/office/drawing/2014/main" id="{45D2E79E-33DE-BA44-8009-0F89F4E97AB9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2" name="十六角星 9">
                  <a:extLst>
                    <a:ext uri="{FF2B5EF4-FFF2-40B4-BE49-F238E27FC236}">
                      <a16:creationId xmlns:a16="http://schemas.microsoft.com/office/drawing/2014/main" id="{53F4560E-5159-3844-83A5-A45EC7C54C34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3" name="组合 10">
                  <a:extLst>
                    <a:ext uri="{FF2B5EF4-FFF2-40B4-BE49-F238E27FC236}">
                      <a16:creationId xmlns:a16="http://schemas.microsoft.com/office/drawing/2014/main" id="{4E3D4321-95B8-664F-83E3-321B166F4278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50" name="椭圆 47">
                    <a:extLst>
                      <a:ext uri="{FF2B5EF4-FFF2-40B4-BE49-F238E27FC236}">
                        <a16:creationId xmlns:a16="http://schemas.microsoft.com/office/drawing/2014/main" id="{794E01AE-0AAA-8043-B7F6-E280A4F48AB0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48">
                    <a:extLst>
                      <a:ext uri="{FF2B5EF4-FFF2-40B4-BE49-F238E27FC236}">
                        <a16:creationId xmlns:a16="http://schemas.microsoft.com/office/drawing/2014/main" id="{043E5066-27B0-A843-B47E-90BCB129F4CE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49">
                    <a:extLst>
                      <a:ext uri="{FF2B5EF4-FFF2-40B4-BE49-F238E27FC236}">
                        <a16:creationId xmlns:a16="http://schemas.microsoft.com/office/drawing/2014/main" id="{A353EE38-73AD-364F-AD11-ED7499422417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0">
                    <a:extLst>
                      <a:ext uri="{FF2B5EF4-FFF2-40B4-BE49-F238E27FC236}">
                        <a16:creationId xmlns:a16="http://schemas.microsoft.com/office/drawing/2014/main" id="{A6749B26-4A73-E548-8B23-F7B9D02C3CF2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1">
                    <a:extLst>
                      <a:ext uri="{FF2B5EF4-FFF2-40B4-BE49-F238E27FC236}">
                        <a16:creationId xmlns:a16="http://schemas.microsoft.com/office/drawing/2014/main" id="{5F258D39-A356-E24F-BE2B-E88C3B9458FD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2">
                    <a:extLst>
                      <a:ext uri="{FF2B5EF4-FFF2-40B4-BE49-F238E27FC236}">
                        <a16:creationId xmlns:a16="http://schemas.microsoft.com/office/drawing/2014/main" id="{86ED0F36-69BC-8C4F-B030-27F49C21C43B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3">
                    <a:extLst>
                      <a:ext uri="{FF2B5EF4-FFF2-40B4-BE49-F238E27FC236}">
                        <a16:creationId xmlns:a16="http://schemas.microsoft.com/office/drawing/2014/main" id="{FF548ED4-AD0C-F74F-BD44-124ECCB4F5B2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4">
                    <a:extLst>
                      <a:ext uri="{FF2B5EF4-FFF2-40B4-BE49-F238E27FC236}">
                        <a16:creationId xmlns:a16="http://schemas.microsoft.com/office/drawing/2014/main" id="{C487094E-4AA2-4645-AD50-11AC3A9195D2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5">
                    <a:extLst>
                      <a:ext uri="{FF2B5EF4-FFF2-40B4-BE49-F238E27FC236}">
                        <a16:creationId xmlns:a16="http://schemas.microsoft.com/office/drawing/2014/main" id="{87D8E6B5-5EC1-E240-8182-B65BD94676C3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6">
                    <a:extLst>
                      <a:ext uri="{FF2B5EF4-FFF2-40B4-BE49-F238E27FC236}">
                        <a16:creationId xmlns:a16="http://schemas.microsoft.com/office/drawing/2014/main" id="{415CBED4-97CE-414E-9DF7-E28CAB85ED1E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7">
                    <a:extLst>
                      <a:ext uri="{FF2B5EF4-FFF2-40B4-BE49-F238E27FC236}">
                        <a16:creationId xmlns:a16="http://schemas.microsoft.com/office/drawing/2014/main" id="{1490839D-B24F-3C40-8E9B-75AA68756C54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8">
                    <a:extLst>
                      <a:ext uri="{FF2B5EF4-FFF2-40B4-BE49-F238E27FC236}">
                        <a16:creationId xmlns:a16="http://schemas.microsoft.com/office/drawing/2014/main" id="{56D4DD7B-ECD5-B745-9988-49DFD38E28CB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59">
                    <a:extLst>
                      <a:ext uri="{FF2B5EF4-FFF2-40B4-BE49-F238E27FC236}">
                        <a16:creationId xmlns:a16="http://schemas.microsoft.com/office/drawing/2014/main" id="{F9B59915-7ABA-B344-9E0A-FDD1E53121A0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0">
                    <a:extLst>
                      <a:ext uri="{FF2B5EF4-FFF2-40B4-BE49-F238E27FC236}">
                        <a16:creationId xmlns:a16="http://schemas.microsoft.com/office/drawing/2014/main" id="{7BB352A4-4F5E-2542-BFC5-39719214B976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1">
                    <a:extLst>
                      <a:ext uri="{FF2B5EF4-FFF2-40B4-BE49-F238E27FC236}">
                        <a16:creationId xmlns:a16="http://schemas.microsoft.com/office/drawing/2014/main" id="{54399C3E-E17E-5244-AF95-216828E49BBF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2">
                    <a:extLst>
                      <a:ext uri="{FF2B5EF4-FFF2-40B4-BE49-F238E27FC236}">
                        <a16:creationId xmlns:a16="http://schemas.microsoft.com/office/drawing/2014/main" id="{BD0DFC8A-CBFD-9247-AC17-33F88F0A9B88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3">
                    <a:extLst>
                      <a:ext uri="{FF2B5EF4-FFF2-40B4-BE49-F238E27FC236}">
                        <a16:creationId xmlns:a16="http://schemas.microsoft.com/office/drawing/2014/main" id="{009AAB76-4B4F-0742-9D71-ED8A936E6D12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4">
                    <a:extLst>
                      <a:ext uri="{FF2B5EF4-FFF2-40B4-BE49-F238E27FC236}">
                        <a16:creationId xmlns:a16="http://schemas.microsoft.com/office/drawing/2014/main" id="{2A125935-4238-164A-BBE7-8CB0C19948E8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5">
                    <a:extLst>
                      <a:ext uri="{FF2B5EF4-FFF2-40B4-BE49-F238E27FC236}">
                        <a16:creationId xmlns:a16="http://schemas.microsoft.com/office/drawing/2014/main" id="{606C6CEB-EC9D-6D4D-961E-C1EAB4ADC458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6">
                    <a:extLst>
                      <a:ext uri="{FF2B5EF4-FFF2-40B4-BE49-F238E27FC236}">
                        <a16:creationId xmlns:a16="http://schemas.microsoft.com/office/drawing/2014/main" id="{E7CF7FB9-043C-564D-9A0C-98180AE626C7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7">
                    <a:extLst>
                      <a:ext uri="{FF2B5EF4-FFF2-40B4-BE49-F238E27FC236}">
                        <a16:creationId xmlns:a16="http://schemas.microsoft.com/office/drawing/2014/main" id="{71DA64B2-B0FB-AE47-8177-048E0E91DB96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8">
                    <a:extLst>
                      <a:ext uri="{FF2B5EF4-FFF2-40B4-BE49-F238E27FC236}">
                        <a16:creationId xmlns:a16="http://schemas.microsoft.com/office/drawing/2014/main" id="{59805DF6-7C61-154D-AFD7-37845BA214CA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69">
                    <a:extLst>
                      <a:ext uri="{FF2B5EF4-FFF2-40B4-BE49-F238E27FC236}">
                        <a16:creationId xmlns:a16="http://schemas.microsoft.com/office/drawing/2014/main" id="{6FCB8E47-27AD-3C4C-9BDE-BAC7D217B880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3" name="椭圆 70">
                    <a:extLst>
                      <a:ext uri="{FF2B5EF4-FFF2-40B4-BE49-F238E27FC236}">
                        <a16:creationId xmlns:a16="http://schemas.microsoft.com/office/drawing/2014/main" id="{401E509F-BD7E-FC46-AB83-CEC88332C6DF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4" name="直接连接符 11">
                  <a:extLst>
                    <a:ext uri="{FF2B5EF4-FFF2-40B4-BE49-F238E27FC236}">
                      <a16:creationId xmlns:a16="http://schemas.microsoft.com/office/drawing/2014/main" id="{92749430-6BBC-5644-9CB0-26E1B96D2753}"/>
                    </a:ext>
                  </a:extLst>
                </p:cNvPr>
                <p:cNvCxnSpPr>
                  <a:stCxn id="51" idx="4"/>
                  <a:endCxn id="69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2">
                  <a:extLst>
                    <a:ext uri="{FF2B5EF4-FFF2-40B4-BE49-F238E27FC236}">
                      <a16:creationId xmlns:a16="http://schemas.microsoft.com/office/drawing/2014/main" id="{13A973A4-2C0C-7F40-9150-C5685954C5A4}"/>
                    </a:ext>
                  </a:extLst>
                </p:cNvPr>
                <p:cNvCxnSpPr>
                  <a:stCxn id="50" idx="5"/>
                  <a:endCxn id="69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3">
                  <a:extLst>
                    <a:ext uri="{FF2B5EF4-FFF2-40B4-BE49-F238E27FC236}">
                      <a16:creationId xmlns:a16="http://schemas.microsoft.com/office/drawing/2014/main" id="{9C60917F-6579-9143-B648-D0DC58570064}"/>
                    </a:ext>
                  </a:extLst>
                </p:cNvPr>
                <p:cNvCxnSpPr>
                  <a:stCxn id="67" idx="0"/>
                  <a:endCxn id="50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4">
                  <a:extLst>
                    <a:ext uri="{FF2B5EF4-FFF2-40B4-BE49-F238E27FC236}">
                      <a16:creationId xmlns:a16="http://schemas.microsoft.com/office/drawing/2014/main" id="{38A830B7-501F-9C4E-8FF6-59A219A254E2}"/>
                    </a:ext>
                  </a:extLst>
                </p:cNvPr>
                <p:cNvCxnSpPr>
                  <a:stCxn id="72" idx="3"/>
                  <a:endCxn id="65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5">
                  <a:extLst>
                    <a:ext uri="{FF2B5EF4-FFF2-40B4-BE49-F238E27FC236}">
                      <a16:creationId xmlns:a16="http://schemas.microsoft.com/office/drawing/2014/main" id="{9BBFEA85-4D43-B844-AB4D-F12E06881D18}"/>
                    </a:ext>
                  </a:extLst>
                </p:cNvPr>
                <p:cNvCxnSpPr>
                  <a:stCxn id="55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6">
                  <a:extLst>
                    <a:ext uri="{FF2B5EF4-FFF2-40B4-BE49-F238E27FC236}">
                      <a16:creationId xmlns:a16="http://schemas.microsoft.com/office/drawing/2014/main" id="{64002CC0-D543-DB4D-ACE6-DA802127F342}"/>
                    </a:ext>
                  </a:extLst>
                </p:cNvPr>
                <p:cNvCxnSpPr>
                  <a:stCxn id="67" idx="6"/>
                  <a:endCxn id="66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7">
                  <a:extLst>
                    <a:ext uri="{FF2B5EF4-FFF2-40B4-BE49-F238E27FC236}">
                      <a16:creationId xmlns:a16="http://schemas.microsoft.com/office/drawing/2014/main" id="{1CC3BD6D-29E7-9543-AE02-820DE2AD8567}"/>
                    </a:ext>
                  </a:extLst>
                </p:cNvPr>
                <p:cNvCxnSpPr>
                  <a:stCxn id="66" idx="0"/>
                  <a:endCxn id="69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8">
                  <a:extLst>
                    <a:ext uri="{FF2B5EF4-FFF2-40B4-BE49-F238E27FC236}">
                      <a16:creationId xmlns:a16="http://schemas.microsoft.com/office/drawing/2014/main" id="{EC2272A2-748C-4F40-A6AB-1BAD0CCE04E0}"/>
                    </a:ext>
                  </a:extLst>
                </p:cNvPr>
                <p:cNvCxnSpPr>
                  <a:stCxn id="58" idx="7"/>
                  <a:endCxn id="67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19">
                  <a:extLst>
                    <a:ext uri="{FF2B5EF4-FFF2-40B4-BE49-F238E27FC236}">
                      <a16:creationId xmlns:a16="http://schemas.microsoft.com/office/drawing/2014/main" id="{92B4ACC3-2449-F941-B5D9-38F139275490}"/>
                    </a:ext>
                  </a:extLst>
                </p:cNvPr>
                <p:cNvCxnSpPr>
                  <a:stCxn id="67" idx="5"/>
                  <a:endCxn id="71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0">
                  <a:extLst>
                    <a:ext uri="{FF2B5EF4-FFF2-40B4-BE49-F238E27FC236}">
                      <a16:creationId xmlns:a16="http://schemas.microsoft.com/office/drawing/2014/main" id="{7F0D7518-52A0-C745-95BD-CCC54C4FF3D6}"/>
                    </a:ext>
                  </a:extLst>
                </p:cNvPr>
                <p:cNvCxnSpPr>
                  <a:stCxn id="69" idx="7"/>
                  <a:endCxn id="52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1">
                  <a:extLst>
                    <a:ext uri="{FF2B5EF4-FFF2-40B4-BE49-F238E27FC236}">
                      <a16:creationId xmlns:a16="http://schemas.microsoft.com/office/drawing/2014/main" id="{8463744E-ECB8-A347-8106-212DEB8C73D4}"/>
                    </a:ext>
                  </a:extLst>
                </p:cNvPr>
                <p:cNvCxnSpPr>
                  <a:stCxn id="69" idx="6"/>
                  <a:endCxn id="53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2">
                  <a:extLst>
                    <a:ext uri="{FF2B5EF4-FFF2-40B4-BE49-F238E27FC236}">
                      <a16:creationId xmlns:a16="http://schemas.microsoft.com/office/drawing/2014/main" id="{5543EF63-0DCA-0E4E-82AF-FAC3980B92AE}"/>
                    </a:ext>
                  </a:extLst>
                </p:cNvPr>
                <p:cNvCxnSpPr>
                  <a:stCxn id="67" idx="7"/>
                  <a:endCxn id="69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3">
                  <a:extLst>
                    <a:ext uri="{FF2B5EF4-FFF2-40B4-BE49-F238E27FC236}">
                      <a16:creationId xmlns:a16="http://schemas.microsoft.com/office/drawing/2014/main" id="{A7E4D2AF-BE0B-8B45-A99F-F8B191426CB5}"/>
                    </a:ext>
                  </a:extLst>
                </p:cNvPr>
                <p:cNvCxnSpPr>
                  <a:stCxn id="69" idx="5"/>
                  <a:endCxn id="68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4">
                  <a:extLst>
                    <a:ext uri="{FF2B5EF4-FFF2-40B4-BE49-F238E27FC236}">
                      <a16:creationId xmlns:a16="http://schemas.microsoft.com/office/drawing/2014/main" id="{6B3E0C5A-8F6A-8A49-A98B-2AF95E91D369}"/>
                    </a:ext>
                  </a:extLst>
                </p:cNvPr>
                <p:cNvCxnSpPr>
                  <a:stCxn id="66" idx="6"/>
                  <a:endCxn id="68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5">
                  <a:extLst>
                    <a:ext uri="{FF2B5EF4-FFF2-40B4-BE49-F238E27FC236}">
                      <a16:creationId xmlns:a16="http://schemas.microsoft.com/office/drawing/2014/main" id="{FA532A4E-B78D-164F-A974-666F8E488718}"/>
                    </a:ext>
                  </a:extLst>
                </p:cNvPr>
                <p:cNvCxnSpPr>
                  <a:stCxn id="68" idx="3"/>
                  <a:endCxn id="72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6">
                  <a:extLst>
                    <a:ext uri="{FF2B5EF4-FFF2-40B4-BE49-F238E27FC236}">
                      <a16:creationId xmlns:a16="http://schemas.microsoft.com/office/drawing/2014/main" id="{93884967-5EC7-7143-A0D9-5E2B12C4EE0E}"/>
                    </a:ext>
                  </a:extLst>
                </p:cNvPr>
                <p:cNvCxnSpPr>
                  <a:stCxn id="68" idx="0"/>
                  <a:endCxn id="53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7">
                  <a:extLst>
                    <a:ext uri="{FF2B5EF4-FFF2-40B4-BE49-F238E27FC236}">
                      <a16:creationId xmlns:a16="http://schemas.microsoft.com/office/drawing/2014/main" id="{8C1E6B6D-C306-8840-BE89-210134912330}"/>
                    </a:ext>
                  </a:extLst>
                </p:cNvPr>
                <p:cNvCxnSpPr>
                  <a:stCxn id="68" idx="5"/>
                  <a:endCxn id="73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8">
                  <a:extLst>
                    <a:ext uri="{FF2B5EF4-FFF2-40B4-BE49-F238E27FC236}">
                      <a16:creationId xmlns:a16="http://schemas.microsoft.com/office/drawing/2014/main" id="{E13CC89B-6247-0B4D-A2FC-C01AA93384A7}"/>
                    </a:ext>
                  </a:extLst>
                </p:cNvPr>
                <p:cNvCxnSpPr>
                  <a:stCxn id="73" idx="0"/>
                  <a:endCxn id="53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29">
                  <a:extLst>
                    <a:ext uri="{FF2B5EF4-FFF2-40B4-BE49-F238E27FC236}">
                      <a16:creationId xmlns:a16="http://schemas.microsoft.com/office/drawing/2014/main" id="{EB0E9676-9E20-6746-A7A8-F2F9F588D02B}"/>
                    </a:ext>
                  </a:extLst>
                </p:cNvPr>
                <p:cNvCxnSpPr>
                  <a:stCxn id="73" idx="7"/>
                  <a:endCxn id="56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0">
                  <a:extLst>
                    <a:ext uri="{FF2B5EF4-FFF2-40B4-BE49-F238E27FC236}">
                      <a16:creationId xmlns:a16="http://schemas.microsoft.com/office/drawing/2014/main" id="{640BA864-FE32-3D4A-8500-3648E93DBA2F}"/>
                    </a:ext>
                  </a:extLst>
                </p:cNvPr>
                <p:cNvCxnSpPr>
                  <a:stCxn id="60" idx="1"/>
                  <a:endCxn id="73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1">
                  <a:extLst>
                    <a:ext uri="{FF2B5EF4-FFF2-40B4-BE49-F238E27FC236}">
                      <a16:creationId xmlns:a16="http://schemas.microsoft.com/office/drawing/2014/main" id="{D8BB9BE6-3C8D-0343-A614-C4BE7F4DA823}"/>
                    </a:ext>
                  </a:extLst>
                </p:cNvPr>
                <p:cNvCxnSpPr>
                  <a:stCxn id="66" idx="4"/>
                  <a:endCxn id="72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2">
                  <a:extLst>
                    <a:ext uri="{FF2B5EF4-FFF2-40B4-BE49-F238E27FC236}">
                      <a16:creationId xmlns:a16="http://schemas.microsoft.com/office/drawing/2014/main" id="{811FF6F4-3DBB-F049-ACAA-3BA6CAB2C99B}"/>
                    </a:ext>
                  </a:extLst>
                </p:cNvPr>
                <p:cNvCxnSpPr>
                  <a:stCxn id="71" idx="5"/>
                  <a:endCxn id="72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3">
                  <a:extLst>
                    <a:ext uri="{FF2B5EF4-FFF2-40B4-BE49-F238E27FC236}">
                      <a16:creationId xmlns:a16="http://schemas.microsoft.com/office/drawing/2014/main" id="{1E6A0DB1-D570-2943-B3FD-6072BD0C173F}"/>
                    </a:ext>
                  </a:extLst>
                </p:cNvPr>
                <p:cNvCxnSpPr>
                  <a:stCxn id="58" idx="5"/>
                  <a:endCxn id="70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4">
                  <a:extLst>
                    <a:ext uri="{FF2B5EF4-FFF2-40B4-BE49-F238E27FC236}">
                      <a16:creationId xmlns:a16="http://schemas.microsoft.com/office/drawing/2014/main" id="{DF2ED135-EEC0-844F-B85E-6BF93A1BD253}"/>
                    </a:ext>
                  </a:extLst>
                </p:cNvPr>
                <p:cNvCxnSpPr>
                  <a:stCxn id="70" idx="7"/>
                  <a:endCxn id="71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5">
                  <a:extLst>
                    <a:ext uri="{FF2B5EF4-FFF2-40B4-BE49-F238E27FC236}">
                      <a16:creationId xmlns:a16="http://schemas.microsoft.com/office/drawing/2014/main" id="{D8EADEB8-30EC-7947-8B12-CC32428A4599}"/>
                    </a:ext>
                  </a:extLst>
                </p:cNvPr>
                <p:cNvCxnSpPr>
                  <a:stCxn id="70" idx="0"/>
                  <a:endCxn id="67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6">
                  <a:extLst>
                    <a:ext uri="{FF2B5EF4-FFF2-40B4-BE49-F238E27FC236}">
                      <a16:creationId xmlns:a16="http://schemas.microsoft.com/office/drawing/2014/main" id="{AB53F7B5-DD83-6F4A-93B5-306004CCEF8C}"/>
                    </a:ext>
                  </a:extLst>
                </p:cNvPr>
                <p:cNvCxnSpPr>
                  <a:stCxn id="67" idx="1"/>
                  <a:endCxn id="54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7">
                  <a:extLst>
                    <a:ext uri="{FF2B5EF4-FFF2-40B4-BE49-F238E27FC236}">
                      <a16:creationId xmlns:a16="http://schemas.microsoft.com/office/drawing/2014/main" id="{AA62FC0B-FA86-2C4E-AD8D-9F5FBEC92B25}"/>
                    </a:ext>
                  </a:extLst>
                </p:cNvPr>
                <p:cNvCxnSpPr>
                  <a:stCxn id="61" idx="0"/>
                  <a:endCxn id="73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8">
                  <a:extLst>
                    <a:ext uri="{FF2B5EF4-FFF2-40B4-BE49-F238E27FC236}">
                      <a16:creationId xmlns:a16="http://schemas.microsoft.com/office/drawing/2014/main" id="{770A699D-7CC0-5941-80EF-16B20A20375C}"/>
                    </a:ext>
                  </a:extLst>
                </p:cNvPr>
                <p:cNvCxnSpPr>
                  <a:stCxn id="73" idx="3"/>
                  <a:endCxn id="72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39">
                  <a:extLst>
                    <a:ext uri="{FF2B5EF4-FFF2-40B4-BE49-F238E27FC236}">
                      <a16:creationId xmlns:a16="http://schemas.microsoft.com/office/drawing/2014/main" id="{15088724-7354-9545-899F-DD89669E68E2}"/>
                    </a:ext>
                  </a:extLst>
                </p:cNvPr>
                <p:cNvCxnSpPr>
                  <a:stCxn id="72" idx="6"/>
                  <a:endCxn id="61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0">
                  <a:extLst>
                    <a:ext uri="{FF2B5EF4-FFF2-40B4-BE49-F238E27FC236}">
                      <a16:creationId xmlns:a16="http://schemas.microsoft.com/office/drawing/2014/main" id="{AC04FE30-0F6D-CB43-B019-4D3B34FD9CD7}"/>
                    </a:ext>
                  </a:extLst>
                </p:cNvPr>
                <p:cNvCxnSpPr>
                  <a:stCxn id="72" idx="5"/>
                  <a:endCxn id="64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1">
                  <a:extLst>
                    <a:ext uri="{FF2B5EF4-FFF2-40B4-BE49-F238E27FC236}">
                      <a16:creationId xmlns:a16="http://schemas.microsoft.com/office/drawing/2014/main" id="{C7C9D9AD-B657-F94E-88DD-867CEC5A4BE2}"/>
                    </a:ext>
                  </a:extLst>
                </p:cNvPr>
                <p:cNvCxnSpPr>
                  <a:stCxn id="71" idx="0"/>
                  <a:endCxn id="66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2">
                  <a:extLst>
                    <a:ext uri="{FF2B5EF4-FFF2-40B4-BE49-F238E27FC236}">
                      <a16:creationId xmlns:a16="http://schemas.microsoft.com/office/drawing/2014/main" id="{2F96443F-AD5A-C744-9F97-3DED3F633283}"/>
                    </a:ext>
                  </a:extLst>
                </p:cNvPr>
                <p:cNvCxnSpPr>
                  <a:stCxn id="70" idx="6"/>
                  <a:endCxn id="72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3">
                  <a:extLst>
                    <a:ext uri="{FF2B5EF4-FFF2-40B4-BE49-F238E27FC236}">
                      <a16:creationId xmlns:a16="http://schemas.microsoft.com/office/drawing/2014/main" id="{D74F517D-F090-AD42-AB8F-9F964DCF0F71}"/>
                    </a:ext>
                  </a:extLst>
                </p:cNvPr>
                <p:cNvCxnSpPr>
                  <a:stCxn id="59" idx="6"/>
                  <a:endCxn id="70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4">
                  <a:extLst>
                    <a:ext uri="{FF2B5EF4-FFF2-40B4-BE49-F238E27FC236}">
                      <a16:creationId xmlns:a16="http://schemas.microsoft.com/office/drawing/2014/main" id="{4FBCB315-977A-7644-8B9B-289E1EED8C8C}"/>
                    </a:ext>
                  </a:extLst>
                </p:cNvPr>
                <p:cNvCxnSpPr>
                  <a:stCxn id="62" idx="7"/>
                  <a:endCxn id="70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5">
                  <a:extLst>
                    <a:ext uri="{FF2B5EF4-FFF2-40B4-BE49-F238E27FC236}">
                      <a16:creationId xmlns:a16="http://schemas.microsoft.com/office/drawing/2014/main" id="{8B925AAD-B534-1542-8B46-F31AD117B2B5}"/>
                    </a:ext>
                  </a:extLst>
                </p:cNvPr>
                <p:cNvCxnSpPr>
                  <a:stCxn id="63" idx="0"/>
                  <a:endCxn id="70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6">
                  <a:extLst>
                    <a:ext uri="{FF2B5EF4-FFF2-40B4-BE49-F238E27FC236}">
                      <a16:creationId xmlns:a16="http://schemas.microsoft.com/office/drawing/2014/main" id="{7DF7E4BC-4F4C-0347-8E3D-08AFCE6F7AB6}"/>
                    </a:ext>
                  </a:extLst>
                </p:cNvPr>
                <p:cNvCxnSpPr>
                  <a:stCxn id="63" idx="7"/>
                  <a:endCxn id="72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8" name="文本框 5">
              <a:extLst>
                <a:ext uri="{FF2B5EF4-FFF2-40B4-BE49-F238E27FC236}">
                  <a16:creationId xmlns:a16="http://schemas.microsoft.com/office/drawing/2014/main" id="{CD2D2052-7D23-8148-81D5-30AE56912704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9" name="弧形 6">
              <a:extLst>
                <a:ext uri="{FF2B5EF4-FFF2-40B4-BE49-F238E27FC236}">
                  <a16:creationId xmlns:a16="http://schemas.microsoft.com/office/drawing/2014/main" id="{25A41400-38C0-4040-821A-5F66533806BB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4" name="文本框 71">
            <a:extLst>
              <a:ext uri="{FF2B5EF4-FFF2-40B4-BE49-F238E27FC236}">
                <a16:creationId xmlns:a16="http://schemas.microsoft.com/office/drawing/2014/main" id="{36C352BF-0AA9-A74A-8EAB-9E2D48FBABDF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1920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1598B-1B57-ED48-9BBA-22D564909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61189-DF15-CF4A-A22B-1F9482E8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CFE177AE-2658-6C48-8802-7B6460353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0045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831DC4-723C-604E-AB82-5AC0753DE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834" y="1420941"/>
            <a:ext cx="5681199" cy="3160059"/>
          </a:xfrm>
          <a:prstGeom prst="rect">
            <a:avLst/>
          </a:prstGeom>
        </p:spPr>
      </p:pic>
      <p:grpSp>
        <p:nvGrpSpPr>
          <p:cNvPr id="8" name="组合 3">
            <a:extLst>
              <a:ext uri="{FF2B5EF4-FFF2-40B4-BE49-F238E27FC236}">
                <a16:creationId xmlns:a16="http://schemas.microsoft.com/office/drawing/2014/main" id="{AC3E5138-D1DB-8C4C-B1D7-7C7692A9C3B0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9" name="组合 4">
              <a:extLst>
                <a:ext uri="{FF2B5EF4-FFF2-40B4-BE49-F238E27FC236}">
                  <a16:creationId xmlns:a16="http://schemas.microsoft.com/office/drawing/2014/main" id="{328D4F49-FA50-D94C-82CF-5714DAA30464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2" name="椭圆 7">
                <a:extLst>
                  <a:ext uri="{FF2B5EF4-FFF2-40B4-BE49-F238E27FC236}">
                    <a16:creationId xmlns:a16="http://schemas.microsoft.com/office/drawing/2014/main" id="{97B87C1E-72B9-0C4D-B008-DAF19352A358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3" name="组合 8">
                <a:extLst>
                  <a:ext uri="{FF2B5EF4-FFF2-40B4-BE49-F238E27FC236}">
                    <a16:creationId xmlns:a16="http://schemas.microsoft.com/office/drawing/2014/main" id="{CC304DC8-D18F-144E-BBD8-471882D001EB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4" name="十六角星 9">
                  <a:extLst>
                    <a:ext uri="{FF2B5EF4-FFF2-40B4-BE49-F238E27FC236}">
                      <a16:creationId xmlns:a16="http://schemas.microsoft.com/office/drawing/2014/main" id="{332DCE36-BA0C-5642-8059-D25E57CDD645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5" name="组合 10">
                  <a:extLst>
                    <a:ext uri="{FF2B5EF4-FFF2-40B4-BE49-F238E27FC236}">
                      <a16:creationId xmlns:a16="http://schemas.microsoft.com/office/drawing/2014/main" id="{B85A22CF-5E15-774D-957C-8F3FB598F895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52" name="椭圆 47">
                    <a:extLst>
                      <a:ext uri="{FF2B5EF4-FFF2-40B4-BE49-F238E27FC236}">
                        <a16:creationId xmlns:a16="http://schemas.microsoft.com/office/drawing/2014/main" id="{175B6B84-5B38-0E44-9232-5E93922258C0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48">
                    <a:extLst>
                      <a:ext uri="{FF2B5EF4-FFF2-40B4-BE49-F238E27FC236}">
                        <a16:creationId xmlns:a16="http://schemas.microsoft.com/office/drawing/2014/main" id="{B711655E-A04E-2949-AD86-A57375F45FED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49">
                    <a:extLst>
                      <a:ext uri="{FF2B5EF4-FFF2-40B4-BE49-F238E27FC236}">
                        <a16:creationId xmlns:a16="http://schemas.microsoft.com/office/drawing/2014/main" id="{DF70BAB0-131A-F741-893E-93835D2C91D0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0">
                    <a:extLst>
                      <a:ext uri="{FF2B5EF4-FFF2-40B4-BE49-F238E27FC236}">
                        <a16:creationId xmlns:a16="http://schemas.microsoft.com/office/drawing/2014/main" id="{8394DFC0-D1CB-494C-BB5C-71CF7DD3C4B5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1">
                    <a:extLst>
                      <a:ext uri="{FF2B5EF4-FFF2-40B4-BE49-F238E27FC236}">
                        <a16:creationId xmlns:a16="http://schemas.microsoft.com/office/drawing/2014/main" id="{D044F4CE-DC70-F24B-A36C-12884566D60D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2">
                    <a:extLst>
                      <a:ext uri="{FF2B5EF4-FFF2-40B4-BE49-F238E27FC236}">
                        <a16:creationId xmlns:a16="http://schemas.microsoft.com/office/drawing/2014/main" id="{152833DE-3038-6A4A-8941-8324A12B53B9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3">
                    <a:extLst>
                      <a:ext uri="{FF2B5EF4-FFF2-40B4-BE49-F238E27FC236}">
                        <a16:creationId xmlns:a16="http://schemas.microsoft.com/office/drawing/2014/main" id="{E0739EFA-B65F-8744-A0A8-FB0BE4A4A701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4">
                    <a:extLst>
                      <a:ext uri="{FF2B5EF4-FFF2-40B4-BE49-F238E27FC236}">
                        <a16:creationId xmlns:a16="http://schemas.microsoft.com/office/drawing/2014/main" id="{7024EE6E-0E80-DB45-BFAB-F3609BA62B6B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5">
                    <a:extLst>
                      <a:ext uri="{FF2B5EF4-FFF2-40B4-BE49-F238E27FC236}">
                        <a16:creationId xmlns:a16="http://schemas.microsoft.com/office/drawing/2014/main" id="{4A380A7E-7459-3340-BF40-8CA663261404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6">
                    <a:extLst>
                      <a:ext uri="{FF2B5EF4-FFF2-40B4-BE49-F238E27FC236}">
                        <a16:creationId xmlns:a16="http://schemas.microsoft.com/office/drawing/2014/main" id="{B10B214C-C026-0941-B8D8-648890B13CC0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57">
                    <a:extLst>
                      <a:ext uri="{FF2B5EF4-FFF2-40B4-BE49-F238E27FC236}">
                        <a16:creationId xmlns:a16="http://schemas.microsoft.com/office/drawing/2014/main" id="{744FCBA6-A3F5-F945-AACF-DB72C9B68E9F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58">
                    <a:extLst>
                      <a:ext uri="{FF2B5EF4-FFF2-40B4-BE49-F238E27FC236}">
                        <a16:creationId xmlns:a16="http://schemas.microsoft.com/office/drawing/2014/main" id="{0D0AF904-C8CA-3841-A2D4-1AF90E66E5D9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59">
                    <a:extLst>
                      <a:ext uri="{FF2B5EF4-FFF2-40B4-BE49-F238E27FC236}">
                        <a16:creationId xmlns:a16="http://schemas.microsoft.com/office/drawing/2014/main" id="{4170BE30-0450-C94B-B715-343BD36F98CE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0">
                    <a:extLst>
                      <a:ext uri="{FF2B5EF4-FFF2-40B4-BE49-F238E27FC236}">
                        <a16:creationId xmlns:a16="http://schemas.microsoft.com/office/drawing/2014/main" id="{3524F854-2A7C-ED46-BE32-3E9BA405FC37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1">
                    <a:extLst>
                      <a:ext uri="{FF2B5EF4-FFF2-40B4-BE49-F238E27FC236}">
                        <a16:creationId xmlns:a16="http://schemas.microsoft.com/office/drawing/2014/main" id="{F92426D1-4793-6544-81A0-8570BE26B566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2">
                    <a:extLst>
                      <a:ext uri="{FF2B5EF4-FFF2-40B4-BE49-F238E27FC236}">
                        <a16:creationId xmlns:a16="http://schemas.microsoft.com/office/drawing/2014/main" id="{E8BFE28C-D9AF-B34F-871A-E5E53B6259E0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3">
                    <a:extLst>
                      <a:ext uri="{FF2B5EF4-FFF2-40B4-BE49-F238E27FC236}">
                        <a16:creationId xmlns:a16="http://schemas.microsoft.com/office/drawing/2014/main" id="{9D4024F3-C777-6747-8A4D-5F5BE3CB7FE3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4">
                    <a:extLst>
                      <a:ext uri="{FF2B5EF4-FFF2-40B4-BE49-F238E27FC236}">
                        <a16:creationId xmlns:a16="http://schemas.microsoft.com/office/drawing/2014/main" id="{957F0D5C-22F3-9F45-8D99-C998C77D65CB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5">
                    <a:extLst>
                      <a:ext uri="{FF2B5EF4-FFF2-40B4-BE49-F238E27FC236}">
                        <a16:creationId xmlns:a16="http://schemas.microsoft.com/office/drawing/2014/main" id="{8E79E03B-9C59-D943-BF67-8EC584902D50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6">
                    <a:extLst>
                      <a:ext uri="{FF2B5EF4-FFF2-40B4-BE49-F238E27FC236}">
                        <a16:creationId xmlns:a16="http://schemas.microsoft.com/office/drawing/2014/main" id="{3650BA29-AA50-F248-92FD-0809FE5ED2F7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67">
                    <a:extLst>
                      <a:ext uri="{FF2B5EF4-FFF2-40B4-BE49-F238E27FC236}">
                        <a16:creationId xmlns:a16="http://schemas.microsoft.com/office/drawing/2014/main" id="{62244A87-CE0B-1D4B-A7CC-A138C3A8D37A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3" name="椭圆 68">
                    <a:extLst>
                      <a:ext uri="{FF2B5EF4-FFF2-40B4-BE49-F238E27FC236}">
                        <a16:creationId xmlns:a16="http://schemas.microsoft.com/office/drawing/2014/main" id="{49AEA538-2C01-E84E-964C-BAD9096EF1C8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4" name="椭圆 69">
                    <a:extLst>
                      <a:ext uri="{FF2B5EF4-FFF2-40B4-BE49-F238E27FC236}">
                        <a16:creationId xmlns:a16="http://schemas.microsoft.com/office/drawing/2014/main" id="{2A2C37EF-1174-7249-A3EF-D28AD4A378A8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5" name="椭圆 70">
                    <a:extLst>
                      <a:ext uri="{FF2B5EF4-FFF2-40B4-BE49-F238E27FC236}">
                        <a16:creationId xmlns:a16="http://schemas.microsoft.com/office/drawing/2014/main" id="{FC6CA759-1285-CB4C-8F94-043D086C66C1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6" name="直接连接符 11">
                  <a:extLst>
                    <a:ext uri="{FF2B5EF4-FFF2-40B4-BE49-F238E27FC236}">
                      <a16:creationId xmlns:a16="http://schemas.microsoft.com/office/drawing/2014/main" id="{264EF4FD-F9CE-564D-A3B3-E10F16061DA4}"/>
                    </a:ext>
                  </a:extLst>
                </p:cNvPr>
                <p:cNvCxnSpPr>
                  <a:stCxn id="53" idx="4"/>
                  <a:endCxn id="71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2">
                  <a:extLst>
                    <a:ext uri="{FF2B5EF4-FFF2-40B4-BE49-F238E27FC236}">
                      <a16:creationId xmlns:a16="http://schemas.microsoft.com/office/drawing/2014/main" id="{79D9940E-BA07-0F4D-9AB9-6C9D68434352}"/>
                    </a:ext>
                  </a:extLst>
                </p:cNvPr>
                <p:cNvCxnSpPr>
                  <a:stCxn id="52" idx="5"/>
                  <a:endCxn id="71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3">
                  <a:extLst>
                    <a:ext uri="{FF2B5EF4-FFF2-40B4-BE49-F238E27FC236}">
                      <a16:creationId xmlns:a16="http://schemas.microsoft.com/office/drawing/2014/main" id="{83156C11-C961-5D41-A659-08788B6C0DCF}"/>
                    </a:ext>
                  </a:extLst>
                </p:cNvPr>
                <p:cNvCxnSpPr>
                  <a:stCxn id="69" idx="0"/>
                  <a:endCxn id="52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4">
                  <a:extLst>
                    <a:ext uri="{FF2B5EF4-FFF2-40B4-BE49-F238E27FC236}">
                      <a16:creationId xmlns:a16="http://schemas.microsoft.com/office/drawing/2014/main" id="{5FD89492-FD32-2A47-BF87-1A951D6A983B}"/>
                    </a:ext>
                  </a:extLst>
                </p:cNvPr>
                <p:cNvCxnSpPr>
                  <a:stCxn id="74" idx="3"/>
                  <a:endCxn id="67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5">
                  <a:extLst>
                    <a:ext uri="{FF2B5EF4-FFF2-40B4-BE49-F238E27FC236}">
                      <a16:creationId xmlns:a16="http://schemas.microsoft.com/office/drawing/2014/main" id="{991A6981-6337-F84F-BE2C-1115332E5CEF}"/>
                    </a:ext>
                  </a:extLst>
                </p:cNvPr>
                <p:cNvCxnSpPr>
                  <a:stCxn id="57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6">
                  <a:extLst>
                    <a:ext uri="{FF2B5EF4-FFF2-40B4-BE49-F238E27FC236}">
                      <a16:creationId xmlns:a16="http://schemas.microsoft.com/office/drawing/2014/main" id="{A9B34AAD-BFA6-1F4B-8F85-4C2EC4658725}"/>
                    </a:ext>
                  </a:extLst>
                </p:cNvPr>
                <p:cNvCxnSpPr>
                  <a:stCxn id="69" idx="6"/>
                  <a:endCxn id="68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17">
                  <a:extLst>
                    <a:ext uri="{FF2B5EF4-FFF2-40B4-BE49-F238E27FC236}">
                      <a16:creationId xmlns:a16="http://schemas.microsoft.com/office/drawing/2014/main" id="{0AC1E9BA-243E-324B-A3DD-3D4EEEE87E81}"/>
                    </a:ext>
                  </a:extLst>
                </p:cNvPr>
                <p:cNvCxnSpPr>
                  <a:stCxn id="68" idx="0"/>
                  <a:endCxn id="71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18">
                  <a:extLst>
                    <a:ext uri="{FF2B5EF4-FFF2-40B4-BE49-F238E27FC236}">
                      <a16:creationId xmlns:a16="http://schemas.microsoft.com/office/drawing/2014/main" id="{342AFF82-ABBD-374A-9D55-E9E58BB17F1E}"/>
                    </a:ext>
                  </a:extLst>
                </p:cNvPr>
                <p:cNvCxnSpPr>
                  <a:stCxn id="60" idx="7"/>
                  <a:endCxn id="69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19">
                  <a:extLst>
                    <a:ext uri="{FF2B5EF4-FFF2-40B4-BE49-F238E27FC236}">
                      <a16:creationId xmlns:a16="http://schemas.microsoft.com/office/drawing/2014/main" id="{A1FE9472-1C08-6C45-BB6A-50D33BB50C31}"/>
                    </a:ext>
                  </a:extLst>
                </p:cNvPr>
                <p:cNvCxnSpPr>
                  <a:stCxn id="69" idx="5"/>
                  <a:endCxn id="73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0">
                  <a:extLst>
                    <a:ext uri="{FF2B5EF4-FFF2-40B4-BE49-F238E27FC236}">
                      <a16:creationId xmlns:a16="http://schemas.microsoft.com/office/drawing/2014/main" id="{7377F177-AC93-1E44-BEC6-BA97B43E0EF9}"/>
                    </a:ext>
                  </a:extLst>
                </p:cNvPr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1">
                  <a:extLst>
                    <a:ext uri="{FF2B5EF4-FFF2-40B4-BE49-F238E27FC236}">
                      <a16:creationId xmlns:a16="http://schemas.microsoft.com/office/drawing/2014/main" id="{7268B60F-1BC9-6E44-98FD-F9337825B53B}"/>
                    </a:ext>
                  </a:extLst>
                </p:cNvPr>
                <p:cNvCxnSpPr>
                  <a:stCxn id="71" idx="6"/>
                  <a:endCxn id="55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2">
                  <a:extLst>
                    <a:ext uri="{FF2B5EF4-FFF2-40B4-BE49-F238E27FC236}">
                      <a16:creationId xmlns:a16="http://schemas.microsoft.com/office/drawing/2014/main" id="{E414CAD4-06E8-A84E-8146-D802351C525C}"/>
                    </a:ext>
                  </a:extLst>
                </p:cNvPr>
                <p:cNvCxnSpPr>
                  <a:stCxn id="69" idx="7"/>
                  <a:endCxn id="71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3">
                  <a:extLst>
                    <a:ext uri="{FF2B5EF4-FFF2-40B4-BE49-F238E27FC236}">
                      <a16:creationId xmlns:a16="http://schemas.microsoft.com/office/drawing/2014/main" id="{01A3EFD0-BB11-C245-8A15-9A215B2682DB}"/>
                    </a:ext>
                  </a:extLst>
                </p:cNvPr>
                <p:cNvCxnSpPr>
                  <a:stCxn id="71" idx="5"/>
                  <a:endCxn id="70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4">
                  <a:extLst>
                    <a:ext uri="{FF2B5EF4-FFF2-40B4-BE49-F238E27FC236}">
                      <a16:creationId xmlns:a16="http://schemas.microsoft.com/office/drawing/2014/main" id="{556A1E60-E268-D249-B4D6-5AD766D52EA5}"/>
                    </a:ext>
                  </a:extLst>
                </p:cNvPr>
                <p:cNvCxnSpPr>
                  <a:stCxn id="68" idx="6"/>
                  <a:endCxn id="70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5">
                  <a:extLst>
                    <a:ext uri="{FF2B5EF4-FFF2-40B4-BE49-F238E27FC236}">
                      <a16:creationId xmlns:a16="http://schemas.microsoft.com/office/drawing/2014/main" id="{BCE98D92-E7C8-2544-BFE5-846C70179BD6}"/>
                    </a:ext>
                  </a:extLst>
                </p:cNvPr>
                <p:cNvCxnSpPr>
                  <a:stCxn id="70" idx="3"/>
                  <a:endCxn id="74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6">
                  <a:extLst>
                    <a:ext uri="{FF2B5EF4-FFF2-40B4-BE49-F238E27FC236}">
                      <a16:creationId xmlns:a16="http://schemas.microsoft.com/office/drawing/2014/main" id="{A9C16C6A-825B-4540-9B13-9754D45C1C08}"/>
                    </a:ext>
                  </a:extLst>
                </p:cNvPr>
                <p:cNvCxnSpPr>
                  <a:stCxn id="70" idx="0"/>
                  <a:endCxn id="55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27">
                  <a:extLst>
                    <a:ext uri="{FF2B5EF4-FFF2-40B4-BE49-F238E27FC236}">
                      <a16:creationId xmlns:a16="http://schemas.microsoft.com/office/drawing/2014/main" id="{9CD6EDD9-4328-DE4F-99A1-12E58EC0BD77}"/>
                    </a:ext>
                  </a:extLst>
                </p:cNvPr>
                <p:cNvCxnSpPr>
                  <a:stCxn id="70" idx="5"/>
                  <a:endCxn id="75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28">
                  <a:extLst>
                    <a:ext uri="{FF2B5EF4-FFF2-40B4-BE49-F238E27FC236}">
                      <a16:creationId xmlns:a16="http://schemas.microsoft.com/office/drawing/2014/main" id="{92319CED-2CDC-5D40-AF01-E8ED91CD3FE8}"/>
                    </a:ext>
                  </a:extLst>
                </p:cNvPr>
                <p:cNvCxnSpPr>
                  <a:stCxn id="75" idx="0"/>
                  <a:endCxn id="55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29">
                  <a:extLst>
                    <a:ext uri="{FF2B5EF4-FFF2-40B4-BE49-F238E27FC236}">
                      <a16:creationId xmlns:a16="http://schemas.microsoft.com/office/drawing/2014/main" id="{30893E9D-40E1-D140-B457-D4F1E2958605}"/>
                    </a:ext>
                  </a:extLst>
                </p:cNvPr>
                <p:cNvCxnSpPr>
                  <a:stCxn id="75" idx="7"/>
                  <a:endCxn id="58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0">
                  <a:extLst>
                    <a:ext uri="{FF2B5EF4-FFF2-40B4-BE49-F238E27FC236}">
                      <a16:creationId xmlns:a16="http://schemas.microsoft.com/office/drawing/2014/main" id="{161AC6BC-C06D-BA44-BCB8-83A43920CE49}"/>
                    </a:ext>
                  </a:extLst>
                </p:cNvPr>
                <p:cNvCxnSpPr>
                  <a:stCxn id="62" idx="1"/>
                  <a:endCxn id="75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1">
                  <a:extLst>
                    <a:ext uri="{FF2B5EF4-FFF2-40B4-BE49-F238E27FC236}">
                      <a16:creationId xmlns:a16="http://schemas.microsoft.com/office/drawing/2014/main" id="{79026ED2-9C69-7941-8EB7-885DEAE72962}"/>
                    </a:ext>
                  </a:extLst>
                </p:cNvPr>
                <p:cNvCxnSpPr>
                  <a:stCxn id="68" idx="4"/>
                  <a:endCxn id="74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2">
                  <a:extLst>
                    <a:ext uri="{FF2B5EF4-FFF2-40B4-BE49-F238E27FC236}">
                      <a16:creationId xmlns:a16="http://schemas.microsoft.com/office/drawing/2014/main" id="{4BCB8682-39B1-024B-965A-DF66A1EF8715}"/>
                    </a:ext>
                  </a:extLst>
                </p:cNvPr>
                <p:cNvCxnSpPr>
                  <a:stCxn id="73" idx="5"/>
                  <a:endCxn id="74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3">
                  <a:extLst>
                    <a:ext uri="{FF2B5EF4-FFF2-40B4-BE49-F238E27FC236}">
                      <a16:creationId xmlns:a16="http://schemas.microsoft.com/office/drawing/2014/main" id="{BD9F13FA-CC36-7B43-8E81-463A9703F71B}"/>
                    </a:ext>
                  </a:extLst>
                </p:cNvPr>
                <p:cNvCxnSpPr>
                  <a:stCxn id="60" idx="5"/>
                  <a:endCxn id="72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4">
                  <a:extLst>
                    <a:ext uri="{FF2B5EF4-FFF2-40B4-BE49-F238E27FC236}">
                      <a16:creationId xmlns:a16="http://schemas.microsoft.com/office/drawing/2014/main" id="{D6B7AD1E-ABC0-F842-8DEF-DC385AA987D8}"/>
                    </a:ext>
                  </a:extLst>
                </p:cNvPr>
                <p:cNvCxnSpPr>
                  <a:stCxn id="72" idx="7"/>
                  <a:endCxn id="73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5">
                  <a:extLst>
                    <a:ext uri="{FF2B5EF4-FFF2-40B4-BE49-F238E27FC236}">
                      <a16:creationId xmlns:a16="http://schemas.microsoft.com/office/drawing/2014/main" id="{3BC69752-33AF-294E-8BC1-0533D2A90B41}"/>
                    </a:ext>
                  </a:extLst>
                </p:cNvPr>
                <p:cNvCxnSpPr>
                  <a:stCxn id="72" idx="0"/>
                  <a:endCxn id="69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6">
                  <a:extLst>
                    <a:ext uri="{FF2B5EF4-FFF2-40B4-BE49-F238E27FC236}">
                      <a16:creationId xmlns:a16="http://schemas.microsoft.com/office/drawing/2014/main" id="{2192BB4E-202A-D743-BE31-0CA15E0827A6}"/>
                    </a:ext>
                  </a:extLst>
                </p:cNvPr>
                <p:cNvCxnSpPr>
                  <a:stCxn id="69" idx="1"/>
                  <a:endCxn id="56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37">
                  <a:extLst>
                    <a:ext uri="{FF2B5EF4-FFF2-40B4-BE49-F238E27FC236}">
                      <a16:creationId xmlns:a16="http://schemas.microsoft.com/office/drawing/2014/main" id="{0BC6239E-1F19-A34D-B070-9C9E63506C94}"/>
                    </a:ext>
                  </a:extLst>
                </p:cNvPr>
                <p:cNvCxnSpPr>
                  <a:stCxn id="63" idx="0"/>
                  <a:endCxn id="75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38">
                  <a:extLst>
                    <a:ext uri="{FF2B5EF4-FFF2-40B4-BE49-F238E27FC236}">
                      <a16:creationId xmlns:a16="http://schemas.microsoft.com/office/drawing/2014/main" id="{72864C80-44A9-404A-8C43-B6E15C9A326D}"/>
                    </a:ext>
                  </a:extLst>
                </p:cNvPr>
                <p:cNvCxnSpPr>
                  <a:stCxn id="75" idx="3"/>
                  <a:endCxn id="74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39">
                  <a:extLst>
                    <a:ext uri="{FF2B5EF4-FFF2-40B4-BE49-F238E27FC236}">
                      <a16:creationId xmlns:a16="http://schemas.microsoft.com/office/drawing/2014/main" id="{36C58E81-EEC5-6E4E-B417-D06DA426309C}"/>
                    </a:ext>
                  </a:extLst>
                </p:cNvPr>
                <p:cNvCxnSpPr>
                  <a:stCxn id="74" idx="6"/>
                  <a:endCxn id="63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0">
                  <a:extLst>
                    <a:ext uri="{FF2B5EF4-FFF2-40B4-BE49-F238E27FC236}">
                      <a16:creationId xmlns:a16="http://schemas.microsoft.com/office/drawing/2014/main" id="{6D23D2A0-6A12-9E44-B2AF-64C06854C3C0}"/>
                    </a:ext>
                  </a:extLst>
                </p:cNvPr>
                <p:cNvCxnSpPr>
                  <a:stCxn id="74" idx="5"/>
                  <a:endCxn id="66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1">
                  <a:extLst>
                    <a:ext uri="{FF2B5EF4-FFF2-40B4-BE49-F238E27FC236}">
                      <a16:creationId xmlns:a16="http://schemas.microsoft.com/office/drawing/2014/main" id="{13C49627-9A76-7D4A-8733-68BA168CCF82}"/>
                    </a:ext>
                  </a:extLst>
                </p:cNvPr>
                <p:cNvCxnSpPr>
                  <a:stCxn id="73" idx="0"/>
                  <a:endCxn id="68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2">
                  <a:extLst>
                    <a:ext uri="{FF2B5EF4-FFF2-40B4-BE49-F238E27FC236}">
                      <a16:creationId xmlns:a16="http://schemas.microsoft.com/office/drawing/2014/main" id="{E9EB13FB-7138-6746-9BB3-11C4ABA2E35D}"/>
                    </a:ext>
                  </a:extLst>
                </p:cNvPr>
                <p:cNvCxnSpPr>
                  <a:stCxn id="72" idx="6"/>
                  <a:endCxn id="74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3">
                  <a:extLst>
                    <a:ext uri="{FF2B5EF4-FFF2-40B4-BE49-F238E27FC236}">
                      <a16:creationId xmlns:a16="http://schemas.microsoft.com/office/drawing/2014/main" id="{6C33974E-46FC-1440-A49E-A7CDCCD917A2}"/>
                    </a:ext>
                  </a:extLst>
                </p:cNvPr>
                <p:cNvCxnSpPr>
                  <a:stCxn id="61" idx="6"/>
                  <a:endCxn id="72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4">
                  <a:extLst>
                    <a:ext uri="{FF2B5EF4-FFF2-40B4-BE49-F238E27FC236}">
                      <a16:creationId xmlns:a16="http://schemas.microsoft.com/office/drawing/2014/main" id="{2C9A79E1-2230-5E44-ACB8-5F4F60156C2A}"/>
                    </a:ext>
                  </a:extLst>
                </p:cNvPr>
                <p:cNvCxnSpPr>
                  <a:stCxn id="64" idx="7"/>
                  <a:endCxn id="72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5">
                  <a:extLst>
                    <a:ext uri="{FF2B5EF4-FFF2-40B4-BE49-F238E27FC236}">
                      <a16:creationId xmlns:a16="http://schemas.microsoft.com/office/drawing/2014/main" id="{84BE7022-38E6-1846-976F-0F151C513AB8}"/>
                    </a:ext>
                  </a:extLst>
                </p:cNvPr>
                <p:cNvCxnSpPr>
                  <a:stCxn id="65" idx="0"/>
                  <a:endCxn id="72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直接连接符 46">
                  <a:extLst>
                    <a:ext uri="{FF2B5EF4-FFF2-40B4-BE49-F238E27FC236}">
                      <a16:creationId xmlns:a16="http://schemas.microsoft.com/office/drawing/2014/main" id="{E2920CB8-32CB-574F-AD51-3D9A6112C0C1}"/>
                    </a:ext>
                  </a:extLst>
                </p:cNvPr>
                <p:cNvCxnSpPr>
                  <a:stCxn id="65" idx="7"/>
                  <a:endCxn id="74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" name="文本框 5">
              <a:extLst>
                <a:ext uri="{FF2B5EF4-FFF2-40B4-BE49-F238E27FC236}">
                  <a16:creationId xmlns:a16="http://schemas.microsoft.com/office/drawing/2014/main" id="{7977D176-81CB-5447-A2FD-D95639014718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1" name="弧形 6">
              <a:extLst>
                <a:ext uri="{FF2B5EF4-FFF2-40B4-BE49-F238E27FC236}">
                  <a16:creationId xmlns:a16="http://schemas.microsoft.com/office/drawing/2014/main" id="{4CF87842-5587-9C43-9B5C-23E97CADE72E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6" name="文本框 71">
            <a:extLst>
              <a:ext uri="{FF2B5EF4-FFF2-40B4-BE49-F238E27FC236}">
                <a16:creationId xmlns:a16="http://schemas.microsoft.com/office/drawing/2014/main" id="{1BDA40CD-24D6-554C-BDFF-26986EA1815B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6390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617887" y="425318"/>
            <a:ext cx="1486524" cy="1485129"/>
            <a:chOff x="6309221" y="788029"/>
            <a:chExt cx="2825105" cy="2822453"/>
          </a:xfrm>
        </p:grpSpPr>
        <p:sp>
          <p:nvSpPr>
            <p:cNvPr id="5" name="椭圆 4"/>
            <p:cNvSpPr/>
            <p:nvPr/>
          </p:nvSpPr>
          <p:spPr>
            <a:xfrm>
              <a:off x="6461555" y="939037"/>
              <a:ext cx="2520437" cy="2520437"/>
            </a:xfrm>
            <a:prstGeom prst="ellipse">
              <a:avLst/>
            </a:prstGeom>
            <a:solidFill>
              <a:srgbClr val="2921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6309221" y="788029"/>
              <a:ext cx="2825105" cy="2822453"/>
              <a:chOff x="2433048" y="1083945"/>
              <a:chExt cx="5333787" cy="5328780"/>
            </a:xfrm>
          </p:grpSpPr>
          <p:sp>
            <p:nvSpPr>
              <p:cNvPr id="7" name="十六角星 6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45" name="椭圆 44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46" name="椭圆 45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47" name="椭圆 46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48" name="椭圆 47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2" name="椭圆 51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3" name="椭圆 52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4" name="椭圆 53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5" name="椭圆 54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8" name="椭圆 57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0" name="椭圆 59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1" name="椭圆 60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2" name="椭圆 61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3" name="椭圆 62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4" name="椭圆 63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5" name="椭圆 64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6" name="椭圆 65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8" name="椭圆 67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9" name="直接连接符 8"/>
              <p:cNvCxnSpPr>
                <a:stCxn id="46" idx="4"/>
                <a:endCxn id="64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>
                <a:stCxn id="45" idx="5"/>
                <a:endCxn id="64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>
                <a:stCxn id="62" idx="0"/>
                <a:endCxn id="45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67" idx="3"/>
                <a:endCxn id="60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>
                <a:stCxn id="50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>
                <a:stCxn id="62" idx="6"/>
                <a:endCxn id="61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>
                <a:stCxn id="61" idx="0"/>
                <a:endCxn id="64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>
                <a:stCxn id="53" idx="7"/>
                <a:endCxn id="62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62" idx="5"/>
                <a:endCxn id="66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>
                <a:stCxn id="64" idx="7"/>
                <a:endCxn id="47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>
                <a:stCxn id="64" idx="6"/>
                <a:endCxn id="48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>
                <a:stCxn id="62" idx="7"/>
                <a:endCxn id="64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>
                <a:stCxn id="64" idx="5"/>
                <a:endCxn id="63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61" idx="6"/>
                <a:endCxn id="63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>
                <a:stCxn id="63" idx="3"/>
                <a:endCxn id="67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63" idx="0"/>
                <a:endCxn id="48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63" idx="5"/>
                <a:endCxn id="68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68" idx="0"/>
                <a:endCxn id="48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68" idx="7"/>
                <a:endCxn id="51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>
                <a:stCxn id="55" idx="1"/>
                <a:endCxn id="68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61" idx="4"/>
                <a:endCxn id="67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66" idx="5"/>
                <a:endCxn id="67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>
                <a:stCxn id="53" idx="5"/>
                <a:endCxn id="65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65" idx="7"/>
                <a:endCxn id="66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65" idx="0"/>
                <a:endCxn id="62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>
                <a:stCxn id="62" idx="1"/>
                <a:endCxn id="49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>
                <a:stCxn id="56" idx="0"/>
                <a:endCxn id="68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68" idx="3"/>
                <a:endCxn id="67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>
                <a:stCxn id="67" idx="6"/>
                <a:endCxn id="56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>
                <a:stCxn id="67" idx="5"/>
                <a:endCxn id="59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>
                <a:stCxn id="66" idx="0"/>
                <a:endCxn id="61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>
                <a:stCxn id="65" idx="6"/>
                <a:endCxn id="67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>
                <a:stCxn id="54" idx="6"/>
                <a:endCxn id="65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>
                <a:stCxn id="57" idx="7"/>
                <a:endCxn id="65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>
                <a:stCxn id="58" idx="0"/>
                <a:endCxn id="65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>
                <a:stCxn id="58" idx="7"/>
                <a:endCxn id="67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组合 68"/>
          <p:cNvGrpSpPr/>
          <p:nvPr/>
        </p:nvGrpSpPr>
        <p:grpSpPr>
          <a:xfrm>
            <a:off x="573123" y="1045770"/>
            <a:ext cx="3058946" cy="3056074"/>
            <a:chOff x="1308745" y="2394284"/>
            <a:chExt cx="2326780" cy="2324596"/>
          </a:xfrm>
        </p:grpSpPr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00162" y="2491188"/>
              <a:ext cx="2143001" cy="2140801"/>
            </a:xfrm>
            <a:prstGeom prst="rect">
              <a:avLst/>
            </a:prstGeom>
          </p:spPr>
        </p:pic>
        <p:grpSp>
          <p:nvGrpSpPr>
            <p:cNvPr id="71" name="组合 70"/>
            <p:cNvGrpSpPr/>
            <p:nvPr/>
          </p:nvGrpSpPr>
          <p:grpSpPr>
            <a:xfrm>
              <a:off x="1308745" y="2394284"/>
              <a:ext cx="2326780" cy="2324596"/>
              <a:chOff x="2433048" y="1083945"/>
              <a:chExt cx="5333787" cy="5328780"/>
            </a:xfrm>
          </p:grpSpPr>
          <p:sp>
            <p:nvSpPr>
              <p:cNvPr id="72" name="十六角星 71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3" name="组合 72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110" name="椭圆 109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1" name="椭圆 110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2" name="椭圆 111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3" name="椭圆 112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4" name="椭圆 113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5" name="椭圆 114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6" name="椭圆 115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7" name="椭圆 116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8" name="椭圆 117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9" name="椭圆 118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0" name="椭圆 119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1" name="椭圆 120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2" name="椭圆 121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3" name="椭圆 122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4" name="椭圆 123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5" name="椭圆 124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6" name="椭圆 125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7" name="椭圆 126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8" name="椭圆 127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9" name="椭圆 128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0" name="椭圆 129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1" name="椭圆 130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2" name="椭圆 131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3" name="椭圆 132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74" name="直接连接符 73"/>
              <p:cNvCxnSpPr>
                <a:stCxn id="111" idx="4"/>
                <a:endCxn id="129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>
                <a:stCxn id="110" idx="5"/>
                <a:endCxn id="129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>
                <a:stCxn id="127" idx="0"/>
                <a:endCxn id="110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>
                <a:stCxn id="132" idx="3"/>
                <a:endCxn id="125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stCxn id="115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>
                <a:stCxn id="127" idx="6"/>
                <a:endCxn id="126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>
                <a:stCxn id="126" idx="0"/>
                <a:endCxn id="129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>
                <a:stCxn id="118" idx="7"/>
                <a:endCxn id="127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>
                <a:stCxn id="127" idx="5"/>
                <a:endCxn id="131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stCxn id="129" idx="7"/>
                <a:endCxn id="112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>
                <a:stCxn id="129" idx="6"/>
                <a:endCxn id="113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stCxn id="127" idx="7"/>
                <a:endCxn id="129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stCxn id="129" idx="5"/>
                <a:endCxn id="128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>
                <a:stCxn id="126" idx="6"/>
                <a:endCxn id="128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>
                <a:stCxn id="128" idx="3"/>
                <a:endCxn id="132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>
                <a:stCxn id="128" idx="0"/>
                <a:endCxn id="113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>
                <a:stCxn id="128" idx="5"/>
                <a:endCxn id="133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133" idx="0"/>
                <a:endCxn id="113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>
                <a:stCxn id="133" idx="7"/>
                <a:endCxn id="116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120" idx="1"/>
                <a:endCxn id="133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126" idx="4"/>
                <a:endCxn id="132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>
                <a:stCxn id="131" idx="5"/>
                <a:endCxn id="132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118" idx="5"/>
                <a:endCxn id="130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>
                <a:stCxn id="130" idx="7"/>
                <a:endCxn id="131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130" idx="0"/>
                <a:endCxn id="127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127" idx="1"/>
                <a:endCxn id="114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>
                <a:stCxn id="121" idx="0"/>
                <a:endCxn id="133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133" idx="3"/>
                <a:endCxn id="132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>
                <a:stCxn id="132" idx="6"/>
                <a:endCxn id="121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32" idx="5"/>
                <a:endCxn id="124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31" idx="0"/>
                <a:endCxn id="126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>
                <a:stCxn id="130" idx="6"/>
                <a:endCxn id="132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>
                <a:stCxn id="119" idx="6"/>
                <a:endCxn id="130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22" idx="7"/>
                <a:endCxn id="130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>
                <a:stCxn id="123" idx="0"/>
                <a:endCxn id="130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>
                <a:stCxn id="123" idx="7"/>
                <a:endCxn id="132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4" name="文本框 133"/>
          <p:cNvSpPr txBox="1"/>
          <p:nvPr/>
        </p:nvSpPr>
        <p:spPr>
          <a:xfrm>
            <a:off x="4394675" y="1890088"/>
            <a:ext cx="2072390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Hans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天文选修课课程介绍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5" name="组合 134"/>
          <p:cNvGrpSpPr/>
          <p:nvPr/>
        </p:nvGrpSpPr>
        <p:grpSpPr>
          <a:xfrm>
            <a:off x="7551946" y="1149655"/>
            <a:ext cx="1118030" cy="1116980"/>
            <a:chOff x="6309221" y="788029"/>
            <a:chExt cx="2825105" cy="2822453"/>
          </a:xfrm>
        </p:grpSpPr>
        <p:sp>
          <p:nvSpPr>
            <p:cNvPr id="136" name="椭圆 135"/>
            <p:cNvSpPr/>
            <p:nvPr/>
          </p:nvSpPr>
          <p:spPr>
            <a:xfrm>
              <a:off x="6461555" y="939037"/>
              <a:ext cx="2520437" cy="2520437"/>
            </a:xfrm>
            <a:prstGeom prst="ellipse">
              <a:avLst/>
            </a:prstGeom>
            <a:solidFill>
              <a:srgbClr val="4636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grpSp>
          <p:nvGrpSpPr>
            <p:cNvPr id="137" name="组合 136"/>
            <p:cNvGrpSpPr/>
            <p:nvPr/>
          </p:nvGrpSpPr>
          <p:grpSpPr>
            <a:xfrm>
              <a:off x="6309221" y="788029"/>
              <a:ext cx="2825105" cy="2822453"/>
              <a:chOff x="2433048" y="1083945"/>
              <a:chExt cx="5333787" cy="5328780"/>
            </a:xfrm>
          </p:grpSpPr>
          <p:sp>
            <p:nvSpPr>
              <p:cNvPr id="138" name="十六角星 137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39" name="组合 138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176" name="椭圆 175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77" name="椭圆 176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78" name="椭圆 177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79" name="椭圆 178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0" name="椭圆 179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1" name="椭圆 180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2" name="椭圆 181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3" name="椭圆 182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4" name="椭圆 183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5" name="椭圆 184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6" name="椭圆 185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7" name="椭圆 186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8" name="椭圆 187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89" name="椭圆 188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0" name="椭圆 189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1" name="椭圆 190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2" name="椭圆 191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3" name="椭圆 192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4" name="椭圆 193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5" name="椭圆 194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6" name="椭圆 195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7" name="椭圆 196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8" name="椭圆 197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99" name="椭圆 198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140" name="直接连接符 139"/>
              <p:cNvCxnSpPr>
                <a:stCxn id="177" idx="4"/>
                <a:endCxn id="195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76" idx="5"/>
                <a:endCxn id="195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93" idx="0"/>
                <a:endCxn id="176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>
                <a:stCxn id="198" idx="3"/>
                <a:endCxn id="191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直接连接符 143"/>
              <p:cNvCxnSpPr>
                <a:stCxn id="181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直接连接符 144"/>
              <p:cNvCxnSpPr>
                <a:stCxn id="193" idx="6"/>
                <a:endCxn id="192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92" idx="0"/>
                <a:endCxn id="195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直接连接符 146"/>
              <p:cNvCxnSpPr>
                <a:stCxn id="184" idx="7"/>
                <a:endCxn id="193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连接符 147"/>
              <p:cNvCxnSpPr>
                <a:stCxn id="193" idx="5"/>
                <a:endCxn id="197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>
                <a:stCxn id="195" idx="7"/>
                <a:endCxn id="178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95" idx="6"/>
                <a:endCxn id="179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连接符 150"/>
              <p:cNvCxnSpPr>
                <a:stCxn id="193" idx="7"/>
                <a:endCxn id="195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>
                <a:stCxn id="195" idx="5"/>
                <a:endCxn id="194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92" idx="6"/>
                <a:endCxn id="194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94" idx="3"/>
                <a:endCxn id="198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接连接符 154"/>
              <p:cNvCxnSpPr>
                <a:stCxn id="194" idx="0"/>
                <a:endCxn id="179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>
                <a:stCxn id="194" idx="5"/>
                <a:endCxn id="199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99" idx="0"/>
                <a:endCxn id="179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99" idx="7"/>
                <a:endCxn id="182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86" idx="1"/>
                <a:endCxn id="199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连接符 159"/>
              <p:cNvCxnSpPr>
                <a:stCxn id="192" idx="4"/>
                <a:endCxn id="198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>
                <a:stCxn id="197" idx="5"/>
                <a:endCxn id="198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84" idx="5"/>
                <a:endCxn id="196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>
                <a:stCxn id="196" idx="7"/>
                <a:endCxn id="197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>
                <a:stCxn id="196" idx="0"/>
                <a:endCxn id="193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直接连接符 164"/>
              <p:cNvCxnSpPr>
                <a:stCxn id="193" idx="1"/>
                <a:endCxn id="180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直接连接符 165"/>
              <p:cNvCxnSpPr>
                <a:stCxn id="187" idx="0"/>
                <a:endCxn id="199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直接连接符 166"/>
              <p:cNvCxnSpPr>
                <a:stCxn id="199" idx="3"/>
                <a:endCxn id="198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>
                <a:stCxn id="198" idx="6"/>
                <a:endCxn id="187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98" idx="5"/>
                <a:endCxn id="190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直接连接符 169"/>
              <p:cNvCxnSpPr>
                <a:stCxn id="197" idx="0"/>
                <a:endCxn id="192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直接连接符 170"/>
              <p:cNvCxnSpPr>
                <a:stCxn id="196" idx="6"/>
                <a:endCxn id="198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直接连接符 171"/>
              <p:cNvCxnSpPr>
                <a:stCxn id="185" idx="6"/>
                <a:endCxn id="196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直接连接符 172"/>
              <p:cNvCxnSpPr>
                <a:stCxn id="188" idx="7"/>
                <a:endCxn id="196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89" idx="0"/>
                <a:endCxn id="196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>
                <a:stCxn id="189" idx="7"/>
                <a:endCxn id="198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0" name="组合 199"/>
          <p:cNvGrpSpPr/>
          <p:nvPr/>
        </p:nvGrpSpPr>
        <p:grpSpPr>
          <a:xfrm>
            <a:off x="5594101" y="3028296"/>
            <a:ext cx="1253759" cy="1252582"/>
            <a:chOff x="6309221" y="788029"/>
            <a:chExt cx="2825105" cy="2822453"/>
          </a:xfrm>
        </p:grpSpPr>
        <p:sp>
          <p:nvSpPr>
            <p:cNvPr id="201" name="椭圆 200"/>
            <p:cNvSpPr/>
            <p:nvPr/>
          </p:nvSpPr>
          <p:spPr>
            <a:xfrm>
              <a:off x="6461555" y="939037"/>
              <a:ext cx="2520437" cy="2520437"/>
            </a:xfrm>
            <a:prstGeom prst="ellipse">
              <a:avLst/>
            </a:prstGeom>
            <a:solidFill>
              <a:srgbClr val="663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grpSp>
          <p:nvGrpSpPr>
            <p:cNvPr id="202" name="组合 201"/>
            <p:cNvGrpSpPr/>
            <p:nvPr/>
          </p:nvGrpSpPr>
          <p:grpSpPr>
            <a:xfrm>
              <a:off x="6309221" y="788029"/>
              <a:ext cx="2825105" cy="2822453"/>
              <a:chOff x="2433048" y="1083945"/>
              <a:chExt cx="5333787" cy="5328780"/>
            </a:xfrm>
          </p:grpSpPr>
          <p:sp>
            <p:nvSpPr>
              <p:cNvPr id="203" name="十六角星 202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204" name="组合 203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241" name="椭圆 240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42" name="椭圆 241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43" name="椭圆 242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44" name="椭圆 243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45" name="椭圆 244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46" name="椭圆 245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47" name="椭圆 246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48" name="椭圆 247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49" name="椭圆 248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0" name="椭圆 249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1" name="椭圆 250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2" name="椭圆 251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3" name="椭圆 252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4" name="椭圆 253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5" name="椭圆 254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6" name="椭圆 255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7" name="椭圆 256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8" name="椭圆 257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59" name="椭圆 258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60" name="椭圆 259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61" name="椭圆 260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62" name="椭圆 261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63" name="椭圆 262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264" name="椭圆 263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205" name="直接连接符 204"/>
              <p:cNvCxnSpPr>
                <a:stCxn id="242" idx="4"/>
                <a:endCxn id="260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直接连接符 205"/>
              <p:cNvCxnSpPr>
                <a:stCxn id="241" idx="5"/>
                <a:endCxn id="260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直接连接符 206"/>
              <p:cNvCxnSpPr>
                <a:stCxn id="258" idx="0"/>
                <a:endCxn id="241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直接连接符 207"/>
              <p:cNvCxnSpPr>
                <a:stCxn id="263" idx="3"/>
                <a:endCxn id="256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直接连接符 208"/>
              <p:cNvCxnSpPr>
                <a:stCxn id="246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>
                <a:stCxn id="258" idx="6"/>
                <a:endCxn id="257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直接连接符 210"/>
              <p:cNvCxnSpPr>
                <a:stCxn id="257" idx="0"/>
                <a:endCxn id="260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直接连接符 211"/>
              <p:cNvCxnSpPr>
                <a:stCxn id="249" idx="7"/>
                <a:endCxn id="258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直接连接符 212"/>
              <p:cNvCxnSpPr>
                <a:stCxn id="258" idx="5"/>
                <a:endCxn id="262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>
                <a:stCxn id="260" idx="7"/>
                <a:endCxn id="243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>
                <a:stCxn id="260" idx="6"/>
                <a:endCxn id="244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直接连接符 215"/>
              <p:cNvCxnSpPr>
                <a:stCxn id="258" idx="7"/>
                <a:endCxn id="260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>
                <a:stCxn id="260" idx="5"/>
                <a:endCxn id="259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直接连接符 217"/>
              <p:cNvCxnSpPr>
                <a:stCxn id="257" idx="6"/>
                <a:endCxn id="259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直接连接符 218"/>
              <p:cNvCxnSpPr>
                <a:stCxn id="259" idx="3"/>
                <a:endCxn id="263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直接连接符 219"/>
              <p:cNvCxnSpPr>
                <a:stCxn id="259" idx="0"/>
                <a:endCxn id="244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直接连接符 220"/>
              <p:cNvCxnSpPr>
                <a:stCxn id="259" idx="5"/>
                <a:endCxn id="264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直接连接符 221"/>
              <p:cNvCxnSpPr>
                <a:stCxn id="264" idx="0"/>
                <a:endCxn id="244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直接连接符 222"/>
              <p:cNvCxnSpPr>
                <a:stCxn id="264" idx="7"/>
                <a:endCxn id="247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直接连接符 223"/>
              <p:cNvCxnSpPr>
                <a:stCxn id="251" idx="1"/>
                <a:endCxn id="264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直接连接符 224"/>
              <p:cNvCxnSpPr>
                <a:stCxn id="257" idx="4"/>
                <a:endCxn id="263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直接连接符 225"/>
              <p:cNvCxnSpPr>
                <a:stCxn id="262" idx="5"/>
                <a:endCxn id="263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>
                <a:stCxn id="249" idx="5"/>
                <a:endCxn id="261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直接连接符 227"/>
              <p:cNvCxnSpPr>
                <a:stCxn id="261" idx="7"/>
                <a:endCxn id="262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直接连接符 228"/>
              <p:cNvCxnSpPr>
                <a:stCxn id="261" idx="0"/>
                <a:endCxn id="258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直接连接符 229"/>
              <p:cNvCxnSpPr>
                <a:stCxn id="258" idx="1"/>
                <a:endCxn id="245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直接连接符 230"/>
              <p:cNvCxnSpPr>
                <a:stCxn id="252" idx="0"/>
                <a:endCxn id="264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直接连接符 231"/>
              <p:cNvCxnSpPr>
                <a:stCxn id="264" idx="3"/>
                <a:endCxn id="263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直接连接符 232"/>
              <p:cNvCxnSpPr>
                <a:stCxn id="263" idx="6"/>
                <a:endCxn id="252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直接连接符 233"/>
              <p:cNvCxnSpPr>
                <a:stCxn id="263" idx="5"/>
                <a:endCxn id="255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直接连接符 234"/>
              <p:cNvCxnSpPr>
                <a:stCxn id="262" idx="0"/>
                <a:endCxn id="257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直接连接符 235"/>
              <p:cNvCxnSpPr>
                <a:stCxn id="261" idx="6"/>
                <a:endCxn id="263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直接连接符 236"/>
              <p:cNvCxnSpPr>
                <a:stCxn id="250" idx="6"/>
                <a:endCxn id="261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直接连接符 237"/>
              <p:cNvCxnSpPr>
                <a:stCxn id="253" idx="7"/>
                <a:endCxn id="261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直接连接符 238"/>
              <p:cNvCxnSpPr>
                <a:stCxn id="254" idx="0"/>
                <a:endCxn id="261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直接连接符 239"/>
              <p:cNvCxnSpPr>
                <a:stCxn id="254" idx="7"/>
                <a:endCxn id="263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5" name="文本框 264"/>
          <p:cNvSpPr txBox="1"/>
          <p:nvPr/>
        </p:nvSpPr>
        <p:spPr>
          <a:xfrm>
            <a:off x="7273220" y="2317023"/>
            <a:ext cx="1667104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Hans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天文望远镜的试用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5221191" y="4336014"/>
            <a:ext cx="1999576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788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1045264" y="1948318"/>
            <a:ext cx="2213281" cy="98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zh-Hans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105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5029796" y="820995"/>
            <a:ext cx="66271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7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01</a:t>
            </a:r>
            <a:endParaRPr lang="en-US" altLang="zh-CN" sz="18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69" name="文本框 268"/>
          <p:cNvSpPr txBox="1"/>
          <p:nvPr/>
        </p:nvSpPr>
        <p:spPr>
          <a:xfrm>
            <a:off x="5874451" y="3338489"/>
            <a:ext cx="69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02</a:t>
            </a:r>
            <a:endParaRPr lang="en-US" altLang="zh-CN" sz="15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70" name="文本框 269"/>
          <p:cNvSpPr txBox="1"/>
          <p:nvPr/>
        </p:nvSpPr>
        <p:spPr>
          <a:xfrm>
            <a:off x="7763701" y="1440538"/>
            <a:ext cx="69305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1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03</a:t>
            </a:r>
            <a:endParaRPr lang="en-US" altLang="zh-CN" sz="1013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71" name="弧形 270"/>
          <p:cNvSpPr/>
          <p:nvPr/>
        </p:nvSpPr>
        <p:spPr>
          <a:xfrm rot="20705087">
            <a:off x="4422022" y="1060492"/>
            <a:ext cx="1906728" cy="356807"/>
          </a:xfrm>
          <a:prstGeom prst="arc">
            <a:avLst>
              <a:gd name="adj1" fmla="val 20946925"/>
              <a:gd name="adj2" fmla="val 11464655"/>
            </a:avLst>
          </a:prstGeom>
          <a:ln w="19050">
            <a:solidFill>
              <a:srgbClr val="9D81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72" name="弧形 271"/>
          <p:cNvSpPr/>
          <p:nvPr/>
        </p:nvSpPr>
        <p:spPr>
          <a:xfrm rot="652726">
            <a:off x="5411677" y="3556348"/>
            <a:ext cx="1556657" cy="302144"/>
          </a:xfrm>
          <a:prstGeom prst="arc">
            <a:avLst>
              <a:gd name="adj1" fmla="val 21002540"/>
              <a:gd name="adj2" fmla="val 11484996"/>
            </a:avLst>
          </a:prstGeom>
          <a:ln w="19050">
            <a:solidFill>
              <a:srgbClr val="9D81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73" name="弧形 272"/>
          <p:cNvSpPr/>
          <p:nvPr/>
        </p:nvSpPr>
        <p:spPr>
          <a:xfrm rot="161937">
            <a:off x="7399849" y="1627616"/>
            <a:ext cx="1405295" cy="269325"/>
          </a:xfrm>
          <a:prstGeom prst="arc">
            <a:avLst>
              <a:gd name="adj1" fmla="val 20966210"/>
              <a:gd name="adj2" fmla="val 11459770"/>
            </a:avLst>
          </a:prstGeom>
          <a:ln w="19050">
            <a:solidFill>
              <a:srgbClr val="9D81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</p:spTree>
    <p:extLst>
      <p:ext uri="{BB962C8B-B14F-4D97-AF65-F5344CB8AC3E}">
        <p14:creationId xmlns:p14="http://schemas.microsoft.com/office/powerpoint/2010/main" val="283639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1" dur="33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16" presetClass="entr" presetSubtype="37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4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Rot by="-21600000">
                                      <p:cBhvr>
                                        <p:cTn id="24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16" presetClass="entr" presetSubtype="37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37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500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300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animRot by="-21600000">
                                      <p:cBhvr>
                                        <p:cTn id="40" dur="3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16" presetClass="entr" presetSubtype="37" fill="hold" grpId="0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37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500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8" presetClass="emph" presetSubtype="0" repeatCount="2000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animRot by="-21600000">
                                      <p:cBhvr>
                                        <p:cTn id="56" dur="3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16" presetClass="entr" presetSubtype="37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 build="p"/>
      <p:bldP spid="265" grpId="0" build="p"/>
      <p:bldP spid="266" grpId="0" build="p"/>
      <p:bldP spid="267" grpId="0" build="p"/>
      <p:bldP spid="268" grpId="0"/>
      <p:bldP spid="269" grpId="0"/>
      <p:bldP spid="270" grpId="0"/>
      <p:bldP spid="271" grpId="0" animBg="1"/>
      <p:bldP spid="272" grpId="0" animBg="1"/>
      <p:bldP spid="27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37" y="1"/>
            <a:ext cx="9215178" cy="5200022"/>
            <a:chOff x="-716" y="-1"/>
            <a:chExt cx="12286904" cy="6933363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1" y="-1"/>
              <a:ext cx="12269037" cy="6933363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716" y="0"/>
              <a:ext cx="12286904" cy="6910571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1129525" y="3258033"/>
            <a:ext cx="1181727" cy="1180618"/>
            <a:chOff x="1308745" y="2394284"/>
            <a:chExt cx="2326780" cy="2324596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00162" y="2491188"/>
              <a:ext cx="2143001" cy="2140801"/>
            </a:xfrm>
            <a:prstGeom prst="rect">
              <a:avLst/>
            </a:prstGeom>
          </p:spPr>
        </p:pic>
        <p:grpSp>
          <p:nvGrpSpPr>
            <p:cNvPr id="9" name="组合 8"/>
            <p:cNvGrpSpPr/>
            <p:nvPr/>
          </p:nvGrpSpPr>
          <p:grpSpPr>
            <a:xfrm>
              <a:off x="1308745" y="2394284"/>
              <a:ext cx="2326780" cy="2324596"/>
              <a:chOff x="2433048" y="1083945"/>
              <a:chExt cx="5333787" cy="5328780"/>
            </a:xfrm>
          </p:grpSpPr>
          <p:sp>
            <p:nvSpPr>
              <p:cNvPr id="10" name="十六角星 9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2" name="椭圆 51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3" name="椭圆 52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4" name="椭圆 53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5" name="椭圆 54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8" name="椭圆 57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0" name="椭圆 59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1" name="椭圆 60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2" name="椭圆 61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3" name="椭圆 62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4" name="椭圆 63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5" name="椭圆 64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6" name="椭圆 65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8" name="椭圆 67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9" name="椭圆 68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70" name="椭圆 69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71" name="椭圆 70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12" name="直接连接符 11"/>
              <p:cNvCxnSpPr>
                <a:stCxn id="49" idx="4"/>
                <a:endCxn id="67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>
                <a:stCxn id="48" idx="5"/>
                <a:endCxn id="67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>
                <a:stCxn id="65" idx="0"/>
                <a:endCxn id="48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>
                <a:stCxn id="70" idx="3"/>
                <a:endCxn id="63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>
                <a:stCxn id="53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65" idx="6"/>
                <a:endCxn id="64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>
                <a:stCxn id="64" idx="0"/>
                <a:endCxn id="67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>
                <a:stCxn id="56" idx="7"/>
                <a:endCxn id="65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>
                <a:stCxn id="65" idx="5"/>
                <a:endCxn id="69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>
                <a:stCxn id="67" idx="7"/>
                <a:endCxn id="50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67" idx="6"/>
                <a:endCxn id="51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>
                <a:stCxn id="65" idx="7"/>
                <a:endCxn id="67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67" idx="5"/>
                <a:endCxn id="66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64" idx="6"/>
                <a:endCxn id="66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66" idx="3"/>
                <a:endCxn id="70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66" idx="0"/>
                <a:endCxn id="51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>
                <a:stCxn id="66" idx="5"/>
                <a:endCxn id="71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71" idx="0"/>
                <a:endCxn id="51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71" idx="7"/>
                <a:endCxn id="54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>
                <a:stCxn id="58" idx="1"/>
                <a:endCxn id="71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64" idx="4"/>
                <a:endCxn id="70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69" idx="5"/>
                <a:endCxn id="70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>
                <a:stCxn id="56" idx="5"/>
                <a:endCxn id="68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>
                <a:stCxn id="68" idx="7"/>
                <a:endCxn id="69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68" idx="0"/>
                <a:endCxn id="65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>
                <a:stCxn id="65" idx="1"/>
                <a:endCxn id="52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>
                <a:stCxn id="59" idx="0"/>
                <a:endCxn id="71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>
                <a:stCxn id="71" idx="3"/>
                <a:endCxn id="70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>
                <a:stCxn id="70" idx="6"/>
                <a:endCxn id="59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>
                <a:stCxn id="70" idx="5"/>
                <a:endCxn id="62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>
                <a:stCxn id="69" idx="0"/>
                <a:endCxn id="64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>
                <a:stCxn id="68" idx="6"/>
                <a:endCxn id="70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>
                <a:stCxn id="57" idx="6"/>
                <a:endCxn id="68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>
                <a:stCxn id="60" idx="7"/>
                <a:endCxn id="68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>
                <a:stCxn id="61" idx="0"/>
                <a:endCxn id="68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>
                <a:stCxn id="61" idx="7"/>
                <a:endCxn id="70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2" name="组合 71"/>
          <p:cNvGrpSpPr/>
          <p:nvPr/>
        </p:nvGrpSpPr>
        <p:grpSpPr>
          <a:xfrm>
            <a:off x="5781678" y="-1162246"/>
            <a:ext cx="5058729" cy="5053979"/>
            <a:chOff x="1308745" y="2394284"/>
            <a:chExt cx="2326780" cy="2324596"/>
          </a:xfrm>
        </p:grpSpPr>
        <p:pic>
          <p:nvPicPr>
            <p:cNvPr id="73" name="图片 72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00162" y="2491188"/>
              <a:ext cx="2143001" cy="2140801"/>
            </a:xfrm>
            <a:prstGeom prst="rect">
              <a:avLst/>
            </a:prstGeom>
          </p:spPr>
        </p:pic>
        <p:grpSp>
          <p:nvGrpSpPr>
            <p:cNvPr id="74" name="组合 73"/>
            <p:cNvGrpSpPr/>
            <p:nvPr/>
          </p:nvGrpSpPr>
          <p:grpSpPr>
            <a:xfrm>
              <a:off x="1308745" y="2394284"/>
              <a:ext cx="2326780" cy="2324596"/>
              <a:chOff x="2433048" y="1083945"/>
              <a:chExt cx="5333787" cy="5328780"/>
            </a:xfrm>
          </p:grpSpPr>
          <p:sp>
            <p:nvSpPr>
              <p:cNvPr id="75" name="十六角星 74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6" name="组合 75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113" name="椭圆 112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4" name="椭圆 113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5" name="椭圆 114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6" name="椭圆 115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7" name="椭圆 116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8" name="椭圆 117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9" name="椭圆 118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0" name="椭圆 119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1" name="椭圆 120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2" name="椭圆 121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3" name="椭圆 122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4" name="椭圆 123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5" name="椭圆 124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6" name="椭圆 125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7" name="椭圆 126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8" name="椭圆 127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9" name="椭圆 128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0" name="椭圆 129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1" name="椭圆 130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2" name="椭圆 131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3" name="椭圆 132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4" name="椭圆 133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5" name="椭圆 134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6" name="椭圆 135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77" name="直接连接符 76"/>
              <p:cNvCxnSpPr>
                <a:stCxn id="114" idx="4"/>
                <a:endCxn id="132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stCxn id="113" idx="5"/>
                <a:endCxn id="132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>
                <a:stCxn id="130" idx="0"/>
                <a:endCxn id="113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>
                <a:stCxn id="135" idx="3"/>
                <a:endCxn id="128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>
                <a:stCxn id="118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>
                <a:stCxn id="130" idx="6"/>
                <a:endCxn id="129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stCxn id="129" idx="0"/>
                <a:endCxn id="132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>
                <a:stCxn id="121" idx="7"/>
                <a:endCxn id="130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stCxn id="130" idx="5"/>
                <a:endCxn id="134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stCxn id="132" idx="7"/>
                <a:endCxn id="115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>
                <a:stCxn id="132" idx="6"/>
                <a:endCxn id="116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>
                <a:stCxn id="130" idx="7"/>
                <a:endCxn id="132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>
                <a:stCxn id="132" idx="5"/>
                <a:endCxn id="131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>
                <a:stCxn id="129" idx="6"/>
                <a:endCxn id="131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131" idx="3"/>
                <a:endCxn id="135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>
                <a:stCxn id="131" idx="0"/>
                <a:endCxn id="116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131" idx="5"/>
                <a:endCxn id="136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136" idx="0"/>
                <a:endCxn id="116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>
                <a:stCxn id="136" idx="7"/>
                <a:endCxn id="119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123" idx="1"/>
                <a:endCxn id="136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>
                <a:stCxn id="129" idx="4"/>
                <a:endCxn id="135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134" idx="5"/>
                <a:endCxn id="135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121" idx="5"/>
                <a:endCxn id="133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>
                <a:stCxn id="133" idx="7"/>
                <a:endCxn id="134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133" idx="0"/>
                <a:endCxn id="130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>
                <a:stCxn id="130" idx="1"/>
                <a:endCxn id="117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24" idx="0"/>
                <a:endCxn id="136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36" idx="3"/>
                <a:endCxn id="135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>
                <a:stCxn id="135" idx="6"/>
                <a:endCxn id="124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>
                <a:stCxn id="135" idx="5"/>
                <a:endCxn id="127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34" idx="0"/>
                <a:endCxn id="129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>
                <a:stCxn id="133" idx="6"/>
                <a:endCxn id="135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>
                <a:stCxn id="122" idx="6"/>
                <a:endCxn id="133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>
                <a:stCxn id="125" idx="7"/>
                <a:endCxn id="133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/>
              <p:cNvCxnSpPr>
                <a:stCxn id="126" idx="0"/>
                <a:endCxn id="133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26" idx="7"/>
                <a:endCxn id="135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7" name="文本框 136"/>
          <p:cNvSpPr txBox="1"/>
          <p:nvPr/>
        </p:nvSpPr>
        <p:spPr>
          <a:xfrm>
            <a:off x="3564468" y="311227"/>
            <a:ext cx="1999576" cy="4247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7999" b="1" dirty="0">
                <a:solidFill>
                  <a:srgbClr val="9D8199">
                    <a:alpha val="60000"/>
                  </a:srgb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3</a:t>
            </a:r>
          </a:p>
        </p:txBody>
      </p:sp>
      <p:sp>
        <p:nvSpPr>
          <p:cNvPr id="139" name="文本框 138"/>
          <p:cNvSpPr txBox="1"/>
          <p:nvPr/>
        </p:nvSpPr>
        <p:spPr>
          <a:xfrm>
            <a:off x="3223376" y="3485105"/>
            <a:ext cx="2664192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Hans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狭义相对论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等腰三角形 139"/>
          <p:cNvSpPr/>
          <p:nvPr/>
        </p:nvSpPr>
        <p:spPr>
          <a:xfrm rot="2134315">
            <a:off x="5998599" y="1614964"/>
            <a:ext cx="289510" cy="249578"/>
          </a:xfrm>
          <a:prstGeom prst="triangle">
            <a:avLst/>
          </a:prstGeom>
          <a:solidFill>
            <a:srgbClr val="663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41" name="等腰三角形 140"/>
          <p:cNvSpPr/>
          <p:nvPr/>
        </p:nvSpPr>
        <p:spPr>
          <a:xfrm rot="12600000">
            <a:off x="5197450" y="1171321"/>
            <a:ext cx="227683" cy="196278"/>
          </a:xfrm>
          <a:prstGeom prst="triangle">
            <a:avLst/>
          </a:prstGeom>
          <a:solidFill>
            <a:srgbClr val="A25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42" name="等腰三角形 141"/>
          <p:cNvSpPr/>
          <p:nvPr/>
        </p:nvSpPr>
        <p:spPr>
          <a:xfrm rot="460079">
            <a:off x="5608284" y="1067369"/>
            <a:ext cx="384542" cy="331501"/>
          </a:xfrm>
          <a:prstGeom prst="triangle">
            <a:avLst/>
          </a:prstGeom>
          <a:solidFill>
            <a:srgbClr val="8A3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</p:spTree>
    <p:extLst>
      <p:ext uri="{BB962C8B-B14F-4D97-AF65-F5344CB8AC3E}">
        <p14:creationId xmlns:p14="http://schemas.microsoft.com/office/powerpoint/2010/main" val="265283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" dur="12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-10800000">
                                      <p:cBhvr>
                                        <p:cTn id="16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22" dur="12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6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3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39" grpId="0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3">
            <a:extLst>
              <a:ext uri="{FF2B5EF4-FFF2-40B4-BE49-F238E27FC236}">
                <a16:creationId xmlns:a16="http://schemas.microsoft.com/office/drawing/2014/main" id="{577C54BE-726F-7548-A8FD-FD9326866772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96" name="组合 4">
              <a:extLst>
                <a:ext uri="{FF2B5EF4-FFF2-40B4-BE49-F238E27FC236}">
                  <a16:creationId xmlns:a16="http://schemas.microsoft.com/office/drawing/2014/main" id="{599C020B-6BE7-F74C-AFD2-7A3B0423D8F6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9" name="椭圆 7">
                <a:extLst>
                  <a:ext uri="{FF2B5EF4-FFF2-40B4-BE49-F238E27FC236}">
                    <a16:creationId xmlns:a16="http://schemas.microsoft.com/office/drawing/2014/main" id="{FDDEB760-7622-0949-BFC1-9582AE0C8E1B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00" name="组合 8">
                <a:extLst>
                  <a:ext uri="{FF2B5EF4-FFF2-40B4-BE49-F238E27FC236}">
                    <a16:creationId xmlns:a16="http://schemas.microsoft.com/office/drawing/2014/main" id="{967B6298-9AF8-1B44-A37B-8F6CE704B79A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1" name="十六角星 9">
                  <a:extLst>
                    <a:ext uri="{FF2B5EF4-FFF2-40B4-BE49-F238E27FC236}">
                      <a16:creationId xmlns:a16="http://schemas.microsoft.com/office/drawing/2014/main" id="{093AC1D5-AED2-1B44-A310-F4171DF804DF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02" name="组合 10">
                  <a:extLst>
                    <a:ext uri="{FF2B5EF4-FFF2-40B4-BE49-F238E27FC236}">
                      <a16:creationId xmlns:a16="http://schemas.microsoft.com/office/drawing/2014/main" id="{12C34A03-CC01-6F42-80F1-CFEECF969DF4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39" name="椭圆 47">
                    <a:extLst>
                      <a:ext uri="{FF2B5EF4-FFF2-40B4-BE49-F238E27FC236}">
                        <a16:creationId xmlns:a16="http://schemas.microsoft.com/office/drawing/2014/main" id="{5C2CC08B-442D-4046-8180-5AE20E79B193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48">
                    <a:extLst>
                      <a:ext uri="{FF2B5EF4-FFF2-40B4-BE49-F238E27FC236}">
                        <a16:creationId xmlns:a16="http://schemas.microsoft.com/office/drawing/2014/main" id="{52134FCD-2FA8-2547-B877-8E08ACDE2902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1" name="椭圆 49">
                    <a:extLst>
                      <a:ext uri="{FF2B5EF4-FFF2-40B4-BE49-F238E27FC236}">
                        <a16:creationId xmlns:a16="http://schemas.microsoft.com/office/drawing/2014/main" id="{968DE944-CA18-4E4E-9BFB-9C3BA92B8042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2" name="椭圆 50">
                    <a:extLst>
                      <a:ext uri="{FF2B5EF4-FFF2-40B4-BE49-F238E27FC236}">
                        <a16:creationId xmlns:a16="http://schemas.microsoft.com/office/drawing/2014/main" id="{1DCEAA8F-20F8-3F4B-87C9-F1E7189A08CA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3" name="椭圆 51">
                    <a:extLst>
                      <a:ext uri="{FF2B5EF4-FFF2-40B4-BE49-F238E27FC236}">
                        <a16:creationId xmlns:a16="http://schemas.microsoft.com/office/drawing/2014/main" id="{0BAAF65D-914C-F84F-A5A4-2D24D93EAC5A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4" name="椭圆 52">
                    <a:extLst>
                      <a:ext uri="{FF2B5EF4-FFF2-40B4-BE49-F238E27FC236}">
                        <a16:creationId xmlns:a16="http://schemas.microsoft.com/office/drawing/2014/main" id="{20BE72ED-8B78-F44B-9A0B-F9156BE90F13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5" name="椭圆 53">
                    <a:extLst>
                      <a:ext uri="{FF2B5EF4-FFF2-40B4-BE49-F238E27FC236}">
                        <a16:creationId xmlns:a16="http://schemas.microsoft.com/office/drawing/2014/main" id="{222AC737-DB90-0F45-8CB3-DB3E44141ED7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6" name="椭圆 54">
                    <a:extLst>
                      <a:ext uri="{FF2B5EF4-FFF2-40B4-BE49-F238E27FC236}">
                        <a16:creationId xmlns:a16="http://schemas.microsoft.com/office/drawing/2014/main" id="{15AED6FF-87E1-0349-BA9D-8C9FADA0FF63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7" name="椭圆 55">
                    <a:extLst>
                      <a:ext uri="{FF2B5EF4-FFF2-40B4-BE49-F238E27FC236}">
                        <a16:creationId xmlns:a16="http://schemas.microsoft.com/office/drawing/2014/main" id="{7B11CAFD-2A1F-5C4F-995B-3B1F4583FD2B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8" name="椭圆 56">
                    <a:extLst>
                      <a:ext uri="{FF2B5EF4-FFF2-40B4-BE49-F238E27FC236}">
                        <a16:creationId xmlns:a16="http://schemas.microsoft.com/office/drawing/2014/main" id="{F6487179-6D07-DE42-A403-CD7A8DC18102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9" name="椭圆 57">
                    <a:extLst>
                      <a:ext uri="{FF2B5EF4-FFF2-40B4-BE49-F238E27FC236}">
                        <a16:creationId xmlns:a16="http://schemas.microsoft.com/office/drawing/2014/main" id="{242DE40F-E796-E94E-AA74-EDDB45CE3B15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0" name="椭圆 58">
                    <a:extLst>
                      <a:ext uri="{FF2B5EF4-FFF2-40B4-BE49-F238E27FC236}">
                        <a16:creationId xmlns:a16="http://schemas.microsoft.com/office/drawing/2014/main" id="{71B82BFA-5C06-4C44-B9AC-678F20F75621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1" name="椭圆 59">
                    <a:extLst>
                      <a:ext uri="{FF2B5EF4-FFF2-40B4-BE49-F238E27FC236}">
                        <a16:creationId xmlns:a16="http://schemas.microsoft.com/office/drawing/2014/main" id="{812724A0-5C5B-6246-9C31-135681AF8B5F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2" name="椭圆 60">
                    <a:extLst>
                      <a:ext uri="{FF2B5EF4-FFF2-40B4-BE49-F238E27FC236}">
                        <a16:creationId xmlns:a16="http://schemas.microsoft.com/office/drawing/2014/main" id="{A4BE6803-0368-1A4D-9E1B-B13D58951A86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3" name="椭圆 61">
                    <a:extLst>
                      <a:ext uri="{FF2B5EF4-FFF2-40B4-BE49-F238E27FC236}">
                        <a16:creationId xmlns:a16="http://schemas.microsoft.com/office/drawing/2014/main" id="{1E6555CE-EA7C-2B4C-A029-FF939629911A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4" name="椭圆 62">
                    <a:extLst>
                      <a:ext uri="{FF2B5EF4-FFF2-40B4-BE49-F238E27FC236}">
                        <a16:creationId xmlns:a16="http://schemas.microsoft.com/office/drawing/2014/main" id="{64D849A0-44EE-5C4C-B5B9-D1728BF7C655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5" name="椭圆 63">
                    <a:extLst>
                      <a:ext uri="{FF2B5EF4-FFF2-40B4-BE49-F238E27FC236}">
                        <a16:creationId xmlns:a16="http://schemas.microsoft.com/office/drawing/2014/main" id="{8DF25AE2-115A-E845-AF96-284061D3589B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6" name="椭圆 64">
                    <a:extLst>
                      <a:ext uri="{FF2B5EF4-FFF2-40B4-BE49-F238E27FC236}">
                        <a16:creationId xmlns:a16="http://schemas.microsoft.com/office/drawing/2014/main" id="{136298BF-4547-414B-95D4-98BC231AB5B1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7" name="椭圆 65">
                    <a:extLst>
                      <a:ext uri="{FF2B5EF4-FFF2-40B4-BE49-F238E27FC236}">
                        <a16:creationId xmlns:a16="http://schemas.microsoft.com/office/drawing/2014/main" id="{127F1FEA-A100-E648-B6CC-1F45AF610F35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8" name="椭圆 66">
                    <a:extLst>
                      <a:ext uri="{FF2B5EF4-FFF2-40B4-BE49-F238E27FC236}">
                        <a16:creationId xmlns:a16="http://schemas.microsoft.com/office/drawing/2014/main" id="{75A06BA6-F8E1-FD43-802F-B1623107A8C3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9" name="椭圆 67">
                    <a:extLst>
                      <a:ext uri="{FF2B5EF4-FFF2-40B4-BE49-F238E27FC236}">
                        <a16:creationId xmlns:a16="http://schemas.microsoft.com/office/drawing/2014/main" id="{8F86C90E-8A75-A949-90D6-38CC4377D2FB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0" name="椭圆 68">
                    <a:extLst>
                      <a:ext uri="{FF2B5EF4-FFF2-40B4-BE49-F238E27FC236}">
                        <a16:creationId xmlns:a16="http://schemas.microsoft.com/office/drawing/2014/main" id="{A63440FC-5247-0E41-A2E2-E8EEAFAB473A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1" name="椭圆 69">
                    <a:extLst>
                      <a:ext uri="{FF2B5EF4-FFF2-40B4-BE49-F238E27FC236}">
                        <a16:creationId xmlns:a16="http://schemas.microsoft.com/office/drawing/2014/main" id="{D784113A-55EA-6E42-A14A-67624E739633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2" name="椭圆 70">
                    <a:extLst>
                      <a:ext uri="{FF2B5EF4-FFF2-40B4-BE49-F238E27FC236}">
                        <a16:creationId xmlns:a16="http://schemas.microsoft.com/office/drawing/2014/main" id="{4196CED2-C9BF-E448-8EA1-7ABABE9260D8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03" name="直接连接符 11">
                  <a:extLst>
                    <a:ext uri="{FF2B5EF4-FFF2-40B4-BE49-F238E27FC236}">
                      <a16:creationId xmlns:a16="http://schemas.microsoft.com/office/drawing/2014/main" id="{A9E981E4-6F07-BE4E-8A90-B289D85D0F4F}"/>
                    </a:ext>
                  </a:extLst>
                </p:cNvPr>
                <p:cNvCxnSpPr>
                  <a:stCxn id="140" idx="4"/>
                  <a:endCxn id="158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12">
                  <a:extLst>
                    <a:ext uri="{FF2B5EF4-FFF2-40B4-BE49-F238E27FC236}">
                      <a16:creationId xmlns:a16="http://schemas.microsoft.com/office/drawing/2014/main" id="{CA710227-7D82-4D45-B8FD-5C16BE4CA0BF}"/>
                    </a:ext>
                  </a:extLst>
                </p:cNvPr>
                <p:cNvCxnSpPr>
                  <a:stCxn id="139" idx="5"/>
                  <a:endCxn id="158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13">
                  <a:extLst>
                    <a:ext uri="{FF2B5EF4-FFF2-40B4-BE49-F238E27FC236}">
                      <a16:creationId xmlns:a16="http://schemas.microsoft.com/office/drawing/2014/main" id="{56B97C80-93F5-D349-AB6F-EE7AFB6878C0}"/>
                    </a:ext>
                  </a:extLst>
                </p:cNvPr>
                <p:cNvCxnSpPr>
                  <a:stCxn id="156" idx="0"/>
                  <a:endCxn id="139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14">
                  <a:extLst>
                    <a:ext uri="{FF2B5EF4-FFF2-40B4-BE49-F238E27FC236}">
                      <a16:creationId xmlns:a16="http://schemas.microsoft.com/office/drawing/2014/main" id="{C6419F82-6EAE-584D-9E0C-4D93FC82B305}"/>
                    </a:ext>
                  </a:extLst>
                </p:cNvPr>
                <p:cNvCxnSpPr>
                  <a:stCxn id="161" idx="3"/>
                  <a:endCxn id="154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15">
                  <a:extLst>
                    <a:ext uri="{FF2B5EF4-FFF2-40B4-BE49-F238E27FC236}">
                      <a16:creationId xmlns:a16="http://schemas.microsoft.com/office/drawing/2014/main" id="{9B5076FF-DF18-B243-865B-9AF91DF240F6}"/>
                    </a:ext>
                  </a:extLst>
                </p:cNvPr>
                <p:cNvCxnSpPr>
                  <a:stCxn id="144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6">
                  <a:extLst>
                    <a:ext uri="{FF2B5EF4-FFF2-40B4-BE49-F238E27FC236}">
                      <a16:creationId xmlns:a16="http://schemas.microsoft.com/office/drawing/2014/main" id="{50777C84-94AE-D54E-B211-D410B61E00AE}"/>
                    </a:ext>
                  </a:extLst>
                </p:cNvPr>
                <p:cNvCxnSpPr>
                  <a:stCxn id="156" idx="6"/>
                  <a:endCxn id="155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7">
                  <a:extLst>
                    <a:ext uri="{FF2B5EF4-FFF2-40B4-BE49-F238E27FC236}">
                      <a16:creationId xmlns:a16="http://schemas.microsoft.com/office/drawing/2014/main" id="{7438172F-B844-EB48-B2F6-08D572A0151D}"/>
                    </a:ext>
                  </a:extLst>
                </p:cNvPr>
                <p:cNvCxnSpPr>
                  <a:stCxn id="155" idx="0"/>
                  <a:endCxn id="158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18">
                  <a:extLst>
                    <a:ext uri="{FF2B5EF4-FFF2-40B4-BE49-F238E27FC236}">
                      <a16:creationId xmlns:a16="http://schemas.microsoft.com/office/drawing/2014/main" id="{75934CEE-9779-DB4B-964E-14C708337C3F}"/>
                    </a:ext>
                  </a:extLst>
                </p:cNvPr>
                <p:cNvCxnSpPr>
                  <a:stCxn id="147" idx="7"/>
                  <a:endCxn id="156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19">
                  <a:extLst>
                    <a:ext uri="{FF2B5EF4-FFF2-40B4-BE49-F238E27FC236}">
                      <a16:creationId xmlns:a16="http://schemas.microsoft.com/office/drawing/2014/main" id="{99F573BE-E20D-754D-8D4F-CE0E1F5080F0}"/>
                    </a:ext>
                  </a:extLst>
                </p:cNvPr>
                <p:cNvCxnSpPr>
                  <a:stCxn id="156" idx="5"/>
                  <a:endCxn id="160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20">
                  <a:extLst>
                    <a:ext uri="{FF2B5EF4-FFF2-40B4-BE49-F238E27FC236}">
                      <a16:creationId xmlns:a16="http://schemas.microsoft.com/office/drawing/2014/main" id="{94B4C3D6-5722-7B44-9ECE-5C6D0E59A0D7}"/>
                    </a:ext>
                  </a:extLst>
                </p:cNvPr>
                <p:cNvCxnSpPr>
                  <a:stCxn id="158" idx="7"/>
                  <a:endCxn id="141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21">
                  <a:extLst>
                    <a:ext uri="{FF2B5EF4-FFF2-40B4-BE49-F238E27FC236}">
                      <a16:creationId xmlns:a16="http://schemas.microsoft.com/office/drawing/2014/main" id="{D7D50B6A-DE16-5D42-AF75-5617A3EB50AD}"/>
                    </a:ext>
                  </a:extLst>
                </p:cNvPr>
                <p:cNvCxnSpPr>
                  <a:stCxn id="158" idx="6"/>
                  <a:endCxn id="142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22">
                  <a:extLst>
                    <a:ext uri="{FF2B5EF4-FFF2-40B4-BE49-F238E27FC236}">
                      <a16:creationId xmlns:a16="http://schemas.microsoft.com/office/drawing/2014/main" id="{491A6207-3817-4441-AA7C-913119FF5FE8}"/>
                    </a:ext>
                  </a:extLst>
                </p:cNvPr>
                <p:cNvCxnSpPr>
                  <a:stCxn id="156" idx="7"/>
                  <a:endCxn id="158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23">
                  <a:extLst>
                    <a:ext uri="{FF2B5EF4-FFF2-40B4-BE49-F238E27FC236}">
                      <a16:creationId xmlns:a16="http://schemas.microsoft.com/office/drawing/2014/main" id="{5170B23E-5ED3-4C44-B618-15FABEE13885}"/>
                    </a:ext>
                  </a:extLst>
                </p:cNvPr>
                <p:cNvCxnSpPr>
                  <a:stCxn id="158" idx="5"/>
                  <a:endCxn id="157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24">
                  <a:extLst>
                    <a:ext uri="{FF2B5EF4-FFF2-40B4-BE49-F238E27FC236}">
                      <a16:creationId xmlns:a16="http://schemas.microsoft.com/office/drawing/2014/main" id="{65032C9D-BCCD-5A40-9A14-0FFD8766E5A1}"/>
                    </a:ext>
                  </a:extLst>
                </p:cNvPr>
                <p:cNvCxnSpPr>
                  <a:stCxn id="155" idx="6"/>
                  <a:endCxn id="157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25">
                  <a:extLst>
                    <a:ext uri="{FF2B5EF4-FFF2-40B4-BE49-F238E27FC236}">
                      <a16:creationId xmlns:a16="http://schemas.microsoft.com/office/drawing/2014/main" id="{2F6AD2F1-AAC8-EA47-A6CE-E0DF57C0EA19}"/>
                    </a:ext>
                  </a:extLst>
                </p:cNvPr>
                <p:cNvCxnSpPr>
                  <a:stCxn id="157" idx="3"/>
                  <a:endCxn id="161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26">
                  <a:extLst>
                    <a:ext uri="{FF2B5EF4-FFF2-40B4-BE49-F238E27FC236}">
                      <a16:creationId xmlns:a16="http://schemas.microsoft.com/office/drawing/2014/main" id="{FF4CB698-6C9A-6144-B485-961197AF6DE3}"/>
                    </a:ext>
                  </a:extLst>
                </p:cNvPr>
                <p:cNvCxnSpPr>
                  <a:stCxn id="157" idx="0"/>
                  <a:endCxn id="142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27">
                  <a:extLst>
                    <a:ext uri="{FF2B5EF4-FFF2-40B4-BE49-F238E27FC236}">
                      <a16:creationId xmlns:a16="http://schemas.microsoft.com/office/drawing/2014/main" id="{84B9791F-728B-5B45-965D-9638044A2CF6}"/>
                    </a:ext>
                  </a:extLst>
                </p:cNvPr>
                <p:cNvCxnSpPr>
                  <a:stCxn id="157" idx="5"/>
                  <a:endCxn id="162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28">
                  <a:extLst>
                    <a:ext uri="{FF2B5EF4-FFF2-40B4-BE49-F238E27FC236}">
                      <a16:creationId xmlns:a16="http://schemas.microsoft.com/office/drawing/2014/main" id="{EF48E409-A428-BB4A-AB8D-CE13849CEAF5}"/>
                    </a:ext>
                  </a:extLst>
                </p:cNvPr>
                <p:cNvCxnSpPr>
                  <a:stCxn id="162" idx="0"/>
                  <a:endCxn id="142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接连接符 29">
                  <a:extLst>
                    <a:ext uri="{FF2B5EF4-FFF2-40B4-BE49-F238E27FC236}">
                      <a16:creationId xmlns:a16="http://schemas.microsoft.com/office/drawing/2014/main" id="{49F48CDA-C89F-314E-A379-600423D812FD}"/>
                    </a:ext>
                  </a:extLst>
                </p:cNvPr>
                <p:cNvCxnSpPr>
                  <a:stCxn id="162" idx="7"/>
                  <a:endCxn id="145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接连接符 30">
                  <a:extLst>
                    <a:ext uri="{FF2B5EF4-FFF2-40B4-BE49-F238E27FC236}">
                      <a16:creationId xmlns:a16="http://schemas.microsoft.com/office/drawing/2014/main" id="{B4534A47-73D4-224D-A86B-AD2D6898CC37}"/>
                    </a:ext>
                  </a:extLst>
                </p:cNvPr>
                <p:cNvCxnSpPr>
                  <a:stCxn id="149" idx="1"/>
                  <a:endCxn id="162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直接连接符 31">
                  <a:extLst>
                    <a:ext uri="{FF2B5EF4-FFF2-40B4-BE49-F238E27FC236}">
                      <a16:creationId xmlns:a16="http://schemas.microsoft.com/office/drawing/2014/main" id="{D53B06A4-440B-8945-87B9-3F9BA6BAA43A}"/>
                    </a:ext>
                  </a:extLst>
                </p:cNvPr>
                <p:cNvCxnSpPr>
                  <a:stCxn id="155" idx="4"/>
                  <a:endCxn id="161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接连接符 32">
                  <a:extLst>
                    <a:ext uri="{FF2B5EF4-FFF2-40B4-BE49-F238E27FC236}">
                      <a16:creationId xmlns:a16="http://schemas.microsoft.com/office/drawing/2014/main" id="{BCAB0085-8AE5-2647-884D-85D8C8626909}"/>
                    </a:ext>
                  </a:extLst>
                </p:cNvPr>
                <p:cNvCxnSpPr>
                  <a:stCxn id="160" idx="5"/>
                  <a:endCxn id="161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连接符 33">
                  <a:extLst>
                    <a:ext uri="{FF2B5EF4-FFF2-40B4-BE49-F238E27FC236}">
                      <a16:creationId xmlns:a16="http://schemas.microsoft.com/office/drawing/2014/main" id="{49D19AC2-7325-9D4E-8A01-D8CA5287F06E}"/>
                    </a:ext>
                  </a:extLst>
                </p:cNvPr>
                <p:cNvCxnSpPr>
                  <a:stCxn id="147" idx="5"/>
                  <a:endCxn id="159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连接符 34">
                  <a:extLst>
                    <a:ext uri="{FF2B5EF4-FFF2-40B4-BE49-F238E27FC236}">
                      <a16:creationId xmlns:a16="http://schemas.microsoft.com/office/drawing/2014/main" id="{4A7BCE4F-DB00-DB4D-BA3A-E77EC232389D}"/>
                    </a:ext>
                  </a:extLst>
                </p:cNvPr>
                <p:cNvCxnSpPr>
                  <a:stCxn id="159" idx="7"/>
                  <a:endCxn id="160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连接符 35">
                  <a:extLst>
                    <a:ext uri="{FF2B5EF4-FFF2-40B4-BE49-F238E27FC236}">
                      <a16:creationId xmlns:a16="http://schemas.microsoft.com/office/drawing/2014/main" id="{8C2865A5-D09C-E14A-8B3E-86C31429EF5D}"/>
                    </a:ext>
                  </a:extLst>
                </p:cNvPr>
                <p:cNvCxnSpPr>
                  <a:stCxn id="159" idx="0"/>
                  <a:endCxn id="156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36">
                  <a:extLst>
                    <a:ext uri="{FF2B5EF4-FFF2-40B4-BE49-F238E27FC236}">
                      <a16:creationId xmlns:a16="http://schemas.microsoft.com/office/drawing/2014/main" id="{818809C6-2346-494F-80D3-9B53CA731A05}"/>
                    </a:ext>
                  </a:extLst>
                </p:cNvPr>
                <p:cNvCxnSpPr>
                  <a:stCxn id="156" idx="1"/>
                  <a:endCxn id="143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连接符 37">
                  <a:extLst>
                    <a:ext uri="{FF2B5EF4-FFF2-40B4-BE49-F238E27FC236}">
                      <a16:creationId xmlns:a16="http://schemas.microsoft.com/office/drawing/2014/main" id="{179429E8-297D-BB4C-A8B1-ADC5454515F9}"/>
                    </a:ext>
                  </a:extLst>
                </p:cNvPr>
                <p:cNvCxnSpPr>
                  <a:stCxn id="150" idx="0"/>
                  <a:endCxn id="162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连接符 38">
                  <a:extLst>
                    <a:ext uri="{FF2B5EF4-FFF2-40B4-BE49-F238E27FC236}">
                      <a16:creationId xmlns:a16="http://schemas.microsoft.com/office/drawing/2014/main" id="{38B24D12-4554-BB44-B9F6-ACE27D0B5C4B}"/>
                    </a:ext>
                  </a:extLst>
                </p:cNvPr>
                <p:cNvCxnSpPr>
                  <a:stCxn id="162" idx="3"/>
                  <a:endCxn id="161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直接连接符 39">
                  <a:extLst>
                    <a:ext uri="{FF2B5EF4-FFF2-40B4-BE49-F238E27FC236}">
                      <a16:creationId xmlns:a16="http://schemas.microsoft.com/office/drawing/2014/main" id="{FE8C8E39-DA39-834F-AEA0-FD87219C191E}"/>
                    </a:ext>
                  </a:extLst>
                </p:cNvPr>
                <p:cNvCxnSpPr>
                  <a:stCxn id="161" idx="6"/>
                  <a:endCxn id="150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接连接符 40">
                  <a:extLst>
                    <a:ext uri="{FF2B5EF4-FFF2-40B4-BE49-F238E27FC236}">
                      <a16:creationId xmlns:a16="http://schemas.microsoft.com/office/drawing/2014/main" id="{10A459D0-402E-2D41-BB50-8210C7FA53BD}"/>
                    </a:ext>
                  </a:extLst>
                </p:cNvPr>
                <p:cNvCxnSpPr>
                  <a:stCxn id="161" idx="5"/>
                  <a:endCxn id="153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直接连接符 41">
                  <a:extLst>
                    <a:ext uri="{FF2B5EF4-FFF2-40B4-BE49-F238E27FC236}">
                      <a16:creationId xmlns:a16="http://schemas.microsoft.com/office/drawing/2014/main" id="{9F208FAB-6833-6941-B980-0243E5A8C059}"/>
                    </a:ext>
                  </a:extLst>
                </p:cNvPr>
                <p:cNvCxnSpPr>
                  <a:stCxn id="160" idx="0"/>
                  <a:endCxn id="155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直接连接符 42">
                  <a:extLst>
                    <a:ext uri="{FF2B5EF4-FFF2-40B4-BE49-F238E27FC236}">
                      <a16:creationId xmlns:a16="http://schemas.microsoft.com/office/drawing/2014/main" id="{696D2E39-61A4-3845-86AC-4343E0918D6F}"/>
                    </a:ext>
                  </a:extLst>
                </p:cNvPr>
                <p:cNvCxnSpPr>
                  <a:stCxn id="159" idx="6"/>
                  <a:endCxn id="161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直接连接符 43">
                  <a:extLst>
                    <a:ext uri="{FF2B5EF4-FFF2-40B4-BE49-F238E27FC236}">
                      <a16:creationId xmlns:a16="http://schemas.microsoft.com/office/drawing/2014/main" id="{D43DB100-D8D5-D343-B6BE-0FDFFED75B84}"/>
                    </a:ext>
                  </a:extLst>
                </p:cNvPr>
                <p:cNvCxnSpPr>
                  <a:stCxn id="148" idx="6"/>
                  <a:endCxn id="159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直接连接符 44">
                  <a:extLst>
                    <a:ext uri="{FF2B5EF4-FFF2-40B4-BE49-F238E27FC236}">
                      <a16:creationId xmlns:a16="http://schemas.microsoft.com/office/drawing/2014/main" id="{1007D042-8D02-134D-ABEA-5E9A1C3B7240}"/>
                    </a:ext>
                  </a:extLst>
                </p:cNvPr>
                <p:cNvCxnSpPr>
                  <a:stCxn id="151" idx="7"/>
                  <a:endCxn id="159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直接连接符 45">
                  <a:extLst>
                    <a:ext uri="{FF2B5EF4-FFF2-40B4-BE49-F238E27FC236}">
                      <a16:creationId xmlns:a16="http://schemas.microsoft.com/office/drawing/2014/main" id="{48B74D7C-E2F5-1C45-A6AF-D00B5AAFF74A}"/>
                    </a:ext>
                  </a:extLst>
                </p:cNvPr>
                <p:cNvCxnSpPr>
                  <a:stCxn id="152" idx="0"/>
                  <a:endCxn id="159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直接连接符 46">
                  <a:extLst>
                    <a:ext uri="{FF2B5EF4-FFF2-40B4-BE49-F238E27FC236}">
                      <a16:creationId xmlns:a16="http://schemas.microsoft.com/office/drawing/2014/main" id="{64D4BDB8-AA7B-574B-9C79-125AAA25E72C}"/>
                    </a:ext>
                  </a:extLst>
                </p:cNvPr>
                <p:cNvCxnSpPr>
                  <a:stCxn id="152" idx="7"/>
                  <a:endCxn id="161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97" name="文本框 5">
              <a:extLst>
                <a:ext uri="{FF2B5EF4-FFF2-40B4-BE49-F238E27FC236}">
                  <a16:creationId xmlns:a16="http://schemas.microsoft.com/office/drawing/2014/main" id="{D0F56D17-5D50-B345-8144-EFF230EC1E71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98" name="弧形 6">
              <a:extLst>
                <a:ext uri="{FF2B5EF4-FFF2-40B4-BE49-F238E27FC236}">
                  <a16:creationId xmlns:a16="http://schemas.microsoft.com/office/drawing/2014/main" id="{E708FC04-4D78-FD4A-A19B-7DAA1FE0A396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63" name="文本框 71">
            <a:extLst>
              <a:ext uri="{FF2B5EF4-FFF2-40B4-BE49-F238E27FC236}">
                <a16:creationId xmlns:a16="http://schemas.microsoft.com/office/drawing/2014/main" id="{E6ED91AE-956D-BA48-AA09-8411CAD3CD82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C995DE-8FD5-2447-9256-B416A872C8FD}"/>
              </a:ext>
            </a:extLst>
          </p:cNvPr>
          <p:cNvSpPr/>
          <p:nvPr/>
        </p:nvSpPr>
        <p:spPr>
          <a:xfrm>
            <a:off x="1634991" y="2136979"/>
            <a:ext cx="6340197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Hans" altLang="en-US" sz="4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" pitchFamily="2" charset="0"/>
              </a:rPr>
              <a:t>光的传播需要介质么？</a:t>
            </a:r>
            <a:endParaRPr lang="en-US" sz="4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558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5" name="组合 4"/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/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/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/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/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/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/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/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/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3" name="Freeform 6"/>
          <p:cNvSpPr>
            <a:spLocks noChangeArrowheads="1"/>
          </p:cNvSpPr>
          <p:nvPr/>
        </p:nvSpPr>
        <p:spPr bwMode="auto">
          <a:xfrm>
            <a:off x="3339703" y="3539789"/>
            <a:ext cx="2331244" cy="209550"/>
          </a:xfrm>
          <a:custGeom>
            <a:avLst/>
            <a:gdLst>
              <a:gd name="T0" fmla="*/ 3061 w 3061"/>
              <a:gd name="T1" fmla="*/ 0 h 274"/>
              <a:gd name="T2" fmla="*/ 1623 w 3061"/>
              <a:gd name="T3" fmla="*/ 0 h 274"/>
              <a:gd name="T4" fmla="*/ 471 w 3061"/>
              <a:gd name="T5" fmla="*/ 0 h 274"/>
              <a:gd name="T6" fmla="*/ 0 w 3061"/>
              <a:gd name="T7" fmla="*/ 274 h 274"/>
              <a:gd name="T8" fmla="*/ 2592 w 3061"/>
              <a:gd name="T9" fmla="*/ 274 h 274"/>
              <a:gd name="T10" fmla="*/ 3061 w 3061"/>
              <a:gd name="T11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61" h="274">
                <a:moveTo>
                  <a:pt x="3061" y="0"/>
                </a:moveTo>
                <a:cubicBezTo>
                  <a:pt x="1623" y="0"/>
                  <a:pt x="1623" y="0"/>
                  <a:pt x="1623" y="0"/>
                </a:cubicBezTo>
                <a:cubicBezTo>
                  <a:pt x="471" y="0"/>
                  <a:pt x="471" y="0"/>
                  <a:pt x="471" y="0"/>
                </a:cubicBezTo>
                <a:cubicBezTo>
                  <a:pt x="0" y="274"/>
                  <a:pt x="0" y="274"/>
                  <a:pt x="0" y="274"/>
                </a:cubicBezTo>
                <a:cubicBezTo>
                  <a:pt x="2592" y="274"/>
                  <a:pt x="2592" y="274"/>
                  <a:pt x="2592" y="274"/>
                </a:cubicBezTo>
                <a:cubicBezTo>
                  <a:pt x="2592" y="274"/>
                  <a:pt x="3043" y="9"/>
                  <a:pt x="3061" y="0"/>
                </a:cubicBezTo>
              </a:path>
            </a:pathLst>
          </a:custGeom>
          <a:solidFill>
            <a:srgbClr val="FEFEFE"/>
          </a:solidFill>
          <a:ln>
            <a:noFill/>
          </a:ln>
        </p:spPr>
        <p:txBody>
          <a:bodyPr/>
          <a:lstStyle/>
          <a:p>
            <a:endParaRPr lang="zh-CN" altLang="en-US" sz="1013">
              <a:solidFill>
                <a:srgbClr val="000000"/>
              </a:solidFill>
            </a:endParaRPr>
          </a:p>
        </p:txBody>
      </p:sp>
      <p:sp>
        <p:nvSpPr>
          <p:cNvPr id="74" name="Freeform 14"/>
          <p:cNvSpPr>
            <a:spLocks noChangeArrowheads="1"/>
          </p:cNvSpPr>
          <p:nvPr/>
        </p:nvSpPr>
        <p:spPr bwMode="auto">
          <a:xfrm>
            <a:off x="3783151" y="2861126"/>
            <a:ext cx="1489472" cy="133350"/>
          </a:xfrm>
          <a:custGeom>
            <a:avLst/>
            <a:gdLst>
              <a:gd name="T0" fmla="*/ 1955 w 1955"/>
              <a:gd name="T1" fmla="*/ 0 h 175"/>
              <a:gd name="T2" fmla="*/ 301 w 1955"/>
              <a:gd name="T3" fmla="*/ 0 h 175"/>
              <a:gd name="T4" fmla="*/ 0 w 1955"/>
              <a:gd name="T5" fmla="*/ 175 h 175"/>
              <a:gd name="T6" fmla="*/ 1655 w 1955"/>
              <a:gd name="T7" fmla="*/ 175 h 175"/>
              <a:gd name="T8" fmla="*/ 1955 w 1955"/>
              <a:gd name="T9" fmla="*/ 0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55" h="175">
                <a:moveTo>
                  <a:pt x="1955" y="0"/>
                </a:moveTo>
                <a:cubicBezTo>
                  <a:pt x="301" y="0"/>
                  <a:pt x="301" y="0"/>
                  <a:pt x="301" y="0"/>
                </a:cubicBezTo>
                <a:cubicBezTo>
                  <a:pt x="0" y="175"/>
                  <a:pt x="0" y="175"/>
                  <a:pt x="0" y="175"/>
                </a:cubicBezTo>
                <a:cubicBezTo>
                  <a:pt x="1655" y="175"/>
                  <a:pt x="1655" y="175"/>
                  <a:pt x="1655" y="175"/>
                </a:cubicBezTo>
                <a:cubicBezTo>
                  <a:pt x="1655" y="175"/>
                  <a:pt x="1954" y="0"/>
                  <a:pt x="1955" y="0"/>
                </a:cubicBezTo>
              </a:path>
            </a:pathLst>
          </a:custGeom>
          <a:solidFill>
            <a:srgbClr val="FEFEFE"/>
          </a:solidFill>
          <a:ln>
            <a:noFill/>
          </a:ln>
        </p:spPr>
        <p:txBody>
          <a:bodyPr/>
          <a:lstStyle/>
          <a:p>
            <a:endParaRPr lang="zh-CN" altLang="en-US" sz="1013">
              <a:solidFill>
                <a:srgbClr val="000000"/>
              </a:solidFill>
            </a:endParaRPr>
          </a:p>
        </p:txBody>
      </p:sp>
      <p:sp>
        <p:nvSpPr>
          <p:cNvPr id="75" name="Freeform 16"/>
          <p:cNvSpPr>
            <a:spLocks noChangeArrowheads="1"/>
          </p:cNvSpPr>
          <p:nvPr/>
        </p:nvSpPr>
        <p:spPr bwMode="auto">
          <a:xfrm>
            <a:off x="4183858" y="2181050"/>
            <a:ext cx="702469" cy="135731"/>
          </a:xfrm>
          <a:custGeom>
            <a:avLst/>
            <a:gdLst>
              <a:gd name="T0" fmla="*/ 921 w 922"/>
              <a:gd name="T1" fmla="*/ 0 h 179"/>
              <a:gd name="T2" fmla="*/ 298 w 922"/>
              <a:gd name="T3" fmla="*/ 0 h 179"/>
              <a:gd name="T4" fmla="*/ 0 w 922"/>
              <a:gd name="T5" fmla="*/ 179 h 179"/>
              <a:gd name="T6" fmla="*/ 626 w 922"/>
              <a:gd name="T7" fmla="*/ 179 h 179"/>
              <a:gd name="T8" fmla="*/ 921 w 922"/>
              <a:gd name="T9" fmla="*/ 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22" h="179">
                <a:moveTo>
                  <a:pt x="921" y="0"/>
                </a:moveTo>
                <a:cubicBezTo>
                  <a:pt x="298" y="0"/>
                  <a:pt x="298" y="0"/>
                  <a:pt x="298" y="0"/>
                </a:cubicBezTo>
                <a:cubicBezTo>
                  <a:pt x="298" y="0"/>
                  <a:pt x="2" y="179"/>
                  <a:pt x="0" y="179"/>
                </a:cubicBezTo>
                <a:cubicBezTo>
                  <a:pt x="626" y="179"/>
                  <a:pt x="626" y="179"/>
                  <a:pt x="626" y="179"/>
                </a:cubicBezTo>
                <a:cubicBezTo>
                  <a:pt x="626" y="179"/>
                  <a:pt x="922" y="0"/>
                  <a:pt x="921" y="0"/>
                </a:cubicBezTo>
              </a:path>
            </a:pathLst>
          </a:custGeom>
          <a:solidFill>
            <a:srgbClr val="FEFEFE"/>
          </a:solidFill>
          <a:ln>
            <a:noFill/>
          </a:ln>
        </p:spPr>
        <p:txBody>
          <a:bodyPr/>
          <a:lstStyle/>
          <a:p>
            <a:endParaRPr lang="zh-CN" altLang="en-US" sz="1013">
              <a:solidFill>
                <a:srgbClr val="000000"/>
              </a:solidFill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4266012" y="1641617"/>
            <a:ext cx="620315" cy="542925"/>
            <a:chOff x="4266010" y="1641617"/>
            <a:chExt cx="620315" cy="542925"/>
          </a:xfrm>
        </p:grpSpPr>
        <p:sp>
          <p:nvSpPr>
            <p:cNvPr id="77" name="Freeform 8"/>
            <p:cNvSpPr>
              <a:spLocks noChangeArrowheads="1"/>
            </p:cNvSpPr>
            <p:nvPr/>
          </p:nvSpPr>
          <p:spPr bwMode="auto">
            <a:xfrm>
              <a:off x="4266010" y="1641617"/>
              <a:ext cx="620315" cy="542925"/>
            </a:xfrm>
            <a:custGeom>
              <a:avLst/>
              <a:gdLst>
                <a:gd name="T0" fmla="*/ 651 w 651"/>
                <a:gd name="T1" fmla="*/ 570 h 570"/>
                <a:gd name="T2" fmla="*/ 325 w 651"/>
                <a:gd name="T3" fmla="*/ 0 h 570"/>
                <a:gd name="T4" fmla="*/ 0 w 651"/>
                <a:gd name="T5" fmla="*/ 570 h 570"/>
                <a:gd name="T6" fmla="*/ 651 w 651"/>
                <a:gd name="T7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1" h="570">
                  <a:moveTo>
                    <a:pt x="651" y="570"/>
                  </a:moveTo>
                  <a:lnTo>
                    <a:pt x="325" y="0"/>
                  </a:lnTo>
                  <a:lnTo>
                    <a:pt x="0" y="570"/>
                  </a:lnTo>
                  <a:lnTo>
                    <a:pt x="651" y="57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sz="1013">
                <a:solidFill>
                  <a:srgbClr val="000000"/>
                </a:solidFill>
              </a:endParaRPr>
            </a:p>
          </p:txBody>
        </p:sp>
        <p:grpSp>
          <p:nvGrpSpPr>
            <p:cNvPr id="78" name="组合 77"/>
            <p:cNvGrpSpPr/>
            <p:nvPr/>
          </p:nvGrpSpPr>
          <p:grpSpPr>
            <a:xfrm>
              <a:off x="4469303" y="1822742"/>
              <a:ext cx="188528" cy="279357"/>
              <a:chOff x="1788810" y="2276744"/>
              <a:chExt cx="392113" cy="581026"/>
            </a:xfrm>
            <a:solidFill>
              <a:srgbClr val="FEFEFE"/>
            </a:solidFill>
          </p:grpSpPr>
          <p:sp>
            <p:nvSpPr>
              <p:cNvPr id="79" name="Freeform 9"/>
              <p:cNvSpPr>
                <a:spLocks noEditPoints="1"/>
              </p:cNvSpPr>
              <p:nvPr/>
            </p:nvSpPr>
            <p:spPr bwMode="auto">
              <a:xfrm>
                <a:off x="1788810" y="2276744"/>
                <a:ext cx="392113" cy="430213"/>
              </a:xfrm>
              <a:custGeom>
                <a:avLst/>
                <a:gdLst>
                  <a:gd name="T0" fmla="*/ 108 w 149"/>
                  <a:gd name="T1" fmla="*/ 163 h 163"/>
                  <a:gd name="T2" fmla="*/ 35 w 149"/>
                  <a:gd name="T3" fmla="*/ 163 h 163"/>
                  <a:gd name="T4" fmla="*/ 35 w 149"/>
                  <a:gd name="T5" fmla="*/ 158 h 163"/>
                  <a:gd name="T6" fmla="*/ 30 w 149"/>
                  <a:gd name="T7" fmla="*/ 142 h 163"/>
                  <a:gd name="T8" fmla="*/ 21 w 149"/>
                  <a:gd name="T9" fmla="*/ 127 h 163"/>
                  <a:gd name="T10" fmla="*/ 0 w 149"/>
                  <a:gd name="T11" fmla="*/ 74 h 163"/>
                  <a:gd name="T12" fmla="*/ 74 w 149"/>
                  <a:gd name="T13" fmla="*/ 0 h 163"/>
                  <a:gd name="T14" fmla="*/ 149 w 149"/>
                  <a:gd name="T15" fmla="*/ 74 h 163"/>
                  <a:gd name="T16" fmla="*/ 127 w 149"/>
                  <a:gd name="T17" fmla="*/ 127 h 163"/>
                  <a:gd name="T18" fmla="*/ 118 w 149"/>
                  <a:gd name="T19" fmla="*/ 142 h 163"/>
                  <a:gd name="T20" fmla="*/ 114 w 149"/>
                  <a:gd name="T21" fmla="*/ 158 h 163"/>
                  <a:gd name="T22" fmla="*/ 113 w 149"/>
                  <a:gd name="T23" fmla="*/ 163 h 163"/>
                  <a:gd name="T24" fmla="*/ 108 w 149"/>
                  <a:gd name="T25" fmla="*/ 163 h 163"/>
                  <a:gd name="T26" fmla="*/ 46 w 149"/>
                  <a:gd name="T27" fmla="*/ 151 h 163"/>
                  <a:gd name="T28" fmla="*/ 103 w 149"/>
                  <a:gd name="T29" fmla="*/ 151 h 163"/>
                  <a:gd name="T30" fmla="*/ 108 w 149"/>
                  <a:gd name="T31" fmla="*/ 136 h 163"/>
                  <a:gd name="T32" fmla="*/ 117 w 149"/>
                  <a:gd name="T33" fmla="*/ 120 h 163"/>
                  <a:gd name="T34" fmla="*/ 136 w 149"/>
                  <a:gd name="T35" fmla="*/ 74 h 163"/>
                  <a:gd name="T36" fmla="*/ 74 w 149"/>
                  <a:gd name="T37" fmla="*/ 12 h 163"/>
                  <a:gd name="T38" fmla="*/ 12 w 149"/>
                  <a:gd name="T39" fmla="*/ 74 h 163"/>
                  <a:gd name="T40" fmla="*/ 31 w 149"/>
                  <a:gd name="T41" fmla="*/ 120 h 163"/>
                  <a:gd name="T42" fmla="*/ 41 w 149"/>
                  <a:gd name="T43" fmla="*/ 136 h 163"/>
                  <a:gd name="T44" fmla="*/ 46 w 149"/>
                  <a:gd name="T45" fmla="*/ 15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" h="163">
                    <a:moveTo>
                      <a:pt x="108" y="163"/>
                    </a:moveTo>
                    <a:cubicBezTo>
                      <a:pt x="35" y="163"/>
                      <a:pt x="35" y="163"/>
                      <a:pt x="35" y="163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4" y="153"/>
                      <a:pt x="32" y="144"/>
                      <a:pt x="30" y="142"/>
                    </a:cubicBezTo>
                    <a:cubicBezTo>
                      <a:pt x="28" y="137"/>
                      <a:pt x="24" y="132"/>
                      <a:pt x="21" y="127"/>
                    </a:cubicBezTo>
                    <a:cubicBezTo>
                      <a:pt x="11" y="112"/>
                      <a:pt x="0" y="9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95"/>
                      <a:pt x="138" y="112"/>
                      <a:pt x="127" y="127"/>
                    </a:cubicBezTo>
                    <a:cubicBezTo>
                      <a:pt x="124" y="132"/>
                      <a:pt x="121" y="137"/>
                      <a:pt x="118" y="142"/>
                    </a:cubicBezTo>
                    <a:cubicBezTo>
                      <a:pt x="117" y="144"/>
                      <a:pt x="115" y="153"/>
                      <a:pt x="114" y="158"/>
                    </a:cubicBezTo>
                    <a:cubicBezTo>
                      <a:pt x="113" y="163"/>
                      <a:pt x="113" y="163"/>
                      <a:pt x="113" y="163"/>
                    </a:cubicBezTo>
                    <a:lnTo>
                      <a:pt x="108" y="163"/>
                    </a:lnTo>
                    <a:close/>
                    <a:moveTo>
                      <a:pt x="46" y="151"/>
                    </a:moveTo>
                    <a:cubicBezTo>
                      <a:pt x="103" y="151"/>
                      <a:pt x="103" y="151"/>
                      <a:pt x="103" y="151"/>
                    </a:cubicBezTo>
                    <a:cubicBezTo>
                      <a:pt x="104" y="146"/>
                      <a:pt x="105" y="139"/>
                      <a:pt x="108" y="136"/>
                    </a:cubicBezTo>
                    <a:cubicBezTo>
                      <a:pt x="111" y="130"/>
                      <a:pt x="114" y="125"/>
                      <a:pt x="117" y="120"/>
                    </a:cubicBezTo>
                    <a:cubicBezTo>
                      <a:pt x="127" y="106"/>
                      <a:pt x="136" y="92"/>
                      <a:pt x="136" y="74"/>
                    </a:cubicBezTo>
                    <a:cubicBezTo>
                      <a:pt x="136" y="40"/>
                      <a:pt x="109" y="12"/>
                      <a:pt x="74" y="12"/>
                    </a:cubicBezTo>
                    <a:cubicBezTo>
                      <a:pt x="40" y="12"/>
                      <a:pt x="12" y="40"/>
                      <a:pt x="12" y="74"/>
                    </a:cubicBezTo>
                    <a:cubicBezTo>
                      <a:pt x="12" y="92"/>
                      <a:pt x="21" y="106"/>
                      <a:pt x="31" y="120"/>
                    </a:cubicBezTo>
                    <a:cubicBezTo>
                      <a:pt x="35" y="125"/>
                      <a:pt x="38" y="130"/>
                      <a:pt x="41" y="136"/>
                    </a:cubicBezTo>
                    <a:cubicBezTo>
                      <a:pt x="43" y="139"/>
                      <a:pt x="45" y="146"/>
                      <a:pt x="46" y="1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sz="1013" noProof="1">
                  <a:solidFill>
                    <a:prstClr val="white"/>
                  </a:solidFill>
                </a:endParaRPr>
              </a:p>
            </p:txBody>
          </p:sp>
          <p:sp>
            <p:nvSpPr>
              <p:cNvPr id="80" name="Freeform 10"/>
              <p:cNvSpPr/>
              <p:nvPr/>
            </p:nvSpPr>
            <p:spPr bwMode="auto">
              <a:xfrm>
                <a:off x="1884060" y="2729182"/>
                <a:ext cx="195263" cy="128588"/>
              </a:xfrm>
              <a:custGeom>
                <a:avLst/>
                <a:gdLst>
                  <a:gd name="T0" fmla="*/ 0 w 74"/>
                  <a:gd name="T1" fmla="*/ 0 h 49"/>
                  <a:gd name="T2" fmla="*/ 0 w 74"/>
                  <a:gd name="T3" fmla="*/ 20 h 49"/>
                  <a:gd name="T4" fmla="*/ 37 w 74"/>
                  <a:gd name="T5" fmla="*/ 49 h 49"/>
                  <a:gd name="T6" fmla="*/ 41 w 74"/>
                  <a:gd name="T7" fmla="*/ 49 h 49"/>
                  <a:gd name="T8" fmla="*/ 74 w 74"/>
                  <a:gd name="T9" fmla="*/ 20 h 49"/>
                  <a:gd name="T10" fmla="*/ 74 w 74"/>
                  <a:gd name="T11" fmla="*/ 0 h 49"/>
                  <a:gd name="T12" fmla="*/ 0 w 74"/>
                  <a:gd name="T13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49">
                    <a:moveTo>
                      <a:pt x="0" y="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0" y="36"/>
                      <a:pt x="17" y="49"/>
                      <a:pt x="37" y="49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61" y="49"/>
                      <a:pt x="74" y="36"/>
                      <a:pt x="74" y="20"/>
                    </a:cubicBezTo>
                    <a:cubicBezTo>
                      <a:pt x="74" y="0"/>
                      <a:pt x="74" y="0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sz="1013" noProof="1">
                  <a:solidFill>
                    <a:prstClr val="white"/>
                  </a:solidFill>
                </a:endParaRPr>
              </a:p>
            </p:txBody>
          </p:sp>
          <p:sp>
            <p:nvSpPr>
              <p:cNvPr id="81" name="Freeform 11"/>
              <p:cNvSpPr/>
              <p:nvPr/>
            </p:nvSpPr>
            <p:spPr bwMode="auto">
              <a:xfrm>
                <a:off x="1872947" y="2459307"/>
                <a:ext cx="223838" cy="179388"/>
              </a:xfrm>
              <a:custGeom>
                <a:avLst/>
                <a:gdLst>
                  <a:gd name="T0" fmla="*/ 83 w 85"/>
                  <a:gd name="T1" fmla="*/ 9 h 68"/>
                  <a:gd name="T2" fmla="*/ 62 w 85"/>
                  <a:gd name="T3" fmla="*/ 66 h 68"/>
                  <a:gd name="T4" fmla="*/ 62 w 85"/>
                  <a:gd name="T5" fmla="*/ 68 h 68"/>
                  <a:gd name="T6" fmla="*/ 52 w 85"/>
                  <a:gd name="T7" fmla="*/ 68 h 68"/>
                  <a:gd name="T8" fmla="*/ 53 w 85"/>
                  <a:gd name="T9" fmla="*/ 66 h 68"/>
                  <a:gd name="T10" fmla="*/ 67 w 85"/>
                  <a:gd name="T11" fmla="*/ 17 h 68"/>
                  <a:gd name="T12" fmla="*/ 67 w 85"/>
                  <a:gd name="T13" fmla="*/ 17 h 68"/>
                  <a:gd name="T14" fmla="*/ 66 w 85"/>
                  <a:gd name="T15" fmla="*/ 17 h 68"/>
                  <a:gd name="T16" fmla="*/ 55 w 85"/>
                  <a:gd name="T17" fmla="*/ 13 h 68"/>
                  <a:gd name="T18" fmla="*/ 44 w 85"/>
                  <a:gd name="T19" fmla="*/ 17 h 68"/>
                  <a:gd name="T20" fmla="*/ 30 w 85"/>
                  <a:gd name="T21" fmla="*/ 12 h 68"/>
                  <a:gd name="T22" fmla="*/ 17 w 85"/>
                  <a:gd name="T23" fmla="*/ 16 h 68"/>
                  <a:gd name="T24" fmla="*/ 30 w 85"/>
                  <a:gd name="T25" fmla="*/ 66 h 68"/>
                  <a:gd name="T26" fmla="*/ 31 w 85"/>
                  <a:gd name="T27" fmla="*/ 68 h 68"/>
                  <a:gd name="T28" fmla="*/ 21 w 85"/>
                  <a:gd name="T29" fmla="*/ 68 h 68"/>
                  <a:gd name="T30" fmla="*/ 21 w 85"/>
                  <a:gd name="T31" fmla="*/ 66 h 68"/>
                  <a:gd name="T32" fmla="*/ 2 w 85"/>
                  <a:gd name="T33" fmla="*/ 9 h 68"/>
                  <a:gd name="T34" fmla="*/ 2 w 85"/>
                  <a:gd name="T35" fmla="*/ 9 h 68"/>
                  <a:gd name="T36" fmla="*/ 1 w 85"/>
                  <a:gd name="T37" fmla="*/ 8 h 68"/>
                  <a:gd name="T38" fmla="*/ 1 w 85"/>
                  <a:gd name="T39" fmla="*/ 8 h 68"/>
                  <a:gd name="T40" fmla="*/ 1 w 85"/>
                  <a:gd name="T41" fmla="*/ 7 h 68"/>
                  <a:gd name="T42" fmla="*/ 2 w 85"/>
                  <a:gd name="T43" fmla="*/ 1 h 68"/>
                  <a:gd name="T44" fmla="*/ 9 w 85"/>
                  <a:gd name="T45" fmla="*/ 3 h 68"/>
                  <a:gd name="T46" fmla="*/ 9 w 85"/>
                  <a:gd name="T47" fmla="*/ 3 h 68"/>
                  <a:gd name="T48" fmla="*/ 16 w 85"/>
                  <a:gd name="T49" fmla="*/ 7 h 68"/>
                  <a:gd name="T50" fmla="*/ 27 w 85"/>
                  <a:gd name="T51" fmla="*/ 2 h 68"/>
                  <a:gd name="T52" fmla="*/ 31 w 85"/>
                  <a:gd name="T53" fmla="*/ 1 h 68"/>
                  <a:gd name="T54" fmla="*/ 34 w 85"/>
                  <a:gd name="T55" fmla="*/ 3 h 68"/>
                  <a:gd name="T56" fmla="*/ 43 w 85"/>
                  <a:gd name="T57" fmla="*/ 8 h 68"/>
                  <a:gd name="T58" fmla="*/ 52 w 85"/>
                  <a:gd name="T59" fmla="*/ 3 h 68"/>
                  <a:gd name="T60" fmla="*/ 55 w 85"/>
                  <a:gd name="T61" fmla="*/ 1 h 68"/>
                  <a:gd name="T62" fmla="*/ 59 w 85"/>
                  <a:gd name="T63" fmla="*/ 3 h 68"/>
                  <a:gd name="T64" fmla="*/ 66 w 85"/>
                  <a:gd name="T65" fmla="*/ 8 h 68"/>
                  <a:gd name="T66" fmla="*/ 66 w 85"/>
                  <a:gd name="T67" fmla="*/ 8 h 68"/>
                  <a:gd name="T68" fmla="*/ 76 w 85"/>
                  <a:gd name="T69" fmla="*/ 3 h 68"/>
                  <a:gd name="T70" fmla="*/ 82 w 85"/>
                  <a:gd name="T71" fmla="*/ 2 h 68"/>
                  <a:gd name="T72" fmla="*/ 83 w 85"/>
                  <a:gd name="T73" fmla="*/ 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5" h="68">
                    <a:moveTo>
                      <a:pt x="83" y="9"/>
                    </a:moveTo>
                    <a:cubicBezTo>
                      <a:pt x="71" y="25"/>
                      <a:pt x="64" y="44"/>
                      <a:pt x="62" y="66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52" y="68"/>
                      <a:pt x="52" y="68"/>
                      <a:pt x="52" y="68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5" y="48"/>
                      <a:pt x="59" y="32"/>
                      <a:pt x="67" y="17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3" y="17"/>
                      <a:pt x="59" y="16"/>
                      <a:pt x="55" y="13"/>
                    </a:cubicBezTo>
                    <a:cubicBezTo>
                      <a:pt x="52" y="16"/>
                      <a:pt x="48" y="17"/>
                      <a:pt x="44" y="17"/>
                    </a:cubicBezTo>
                    <a:cubicBezTo>
                      <a:pt x="39" y="17"/>
                      <a:pt x="34" y="16"/>
                      <a:pt x="30" y="12"/>
                    </a:cubicBezTo>
                    <a:cubicBezTo>
                      <a:pt x="26" y="15"/>
                      <a:pt x="21" y="17"/>
                      <a:pt x="17" y="16"/>
                    </a:cubicBezTo>
                    <a:cubicBezTo>
                      <a:pt x="28" y="38"/>
                      <a:pt x="30" y="59"/>
                      <a:pt x="30" y="66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21" y="68"/>
                      <a:pt x="21" y="68"/>
                      <a:pt x="21" y="68"/>
                    </a:cubicBezTo>
                    <a:cubicBezTo>
                      <a:pt x="21" y="66"/>
                      <a:pt x="21" y="66"/>
                      <a:pt x="21" y="66"/>
                    </a:cubicBezTo>
                    <a:cubicBezTo>
                      <a:pt x="21" y="58"/>
                      <a:pt x="17" y="31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2" y="1"/>
                    </a:cubicBezTo>
                    <a:cubicBezTo>
                      <a:pt x="5" y="0"/>
                      <a:pt x="7" y="1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1" y="5"/>
                      <a:pt x="14" y="7"/>
                      <a:pt x="16" y="7"/>
                    </a:cubicBezTo>
                    <a:cubicBezTo>
                      <a:pt x="20" y="7"/>
                      <a:pt x="23" y="6"/>
                      <a:pt x="27" y="2"/>
                    </a:cubicBezTo>
                    <a:cubicBezTo>
                      <a:pt x="28" y="1"/>
                      <a:pt x="29" y="1"/>
                      <a:pt x="31" y="1"/>
                    </a:cubicBezTo>
                    <a:cubicBezTo>
                      <a:pt x="32" y="1"/>
                      <a:pt x="33" y="2"/>
                      <a:pt x="34" y="3"/>
                    </a:cubicBezTo>
                    <a:cubicBezTo>
                      <a:pt x="37" y="6"/>
                      <a:pt x="40" y="8"/>
                      <a:pt x="43" y="8"/>
                    </a:cubicBezTo>
                    <a:cubicBezTo>
                      <a:pt x="47" y="8"/>
                      <a:pt x="50" y="5"/>
                      <a:pt x="52" y="3"/>
                    </a:cubicBezTo>
                    <a:cubicBezTo>
                      <a:pt x="53" y="2"/>
                      <a:pt x="54" y="1"/>
                      <a:pt x="55" y="1"/>
                    </a:cubicBezTo>
                    <a:cubicBezTo>
                      <a:pt x="57" y="1"/>
                      <a:pt x="58" y="2"/>
                      <a:pt x="59" y="3"/>
                    </a:cubicBezTo>
                    <a:cubicBezTo>
                      <a:pt x="61" y="6"/>
                      <a:pt x="63" y="8"/>
                      <a:pt x="66" y="8"/>
                    </a:cubicBezTo>
                    <a:cubicBezTo>
                      <a:pt x="66" y="8"/>
                      <a:pt x="66" y="8"/>
                      <a:pt x="66" y="8"/>
                    </a:cubicBezTo>
                    <a:cubicBezTo>
                      <a:pt x="70" y="8"/>
                      <a:pt x="73" y="6"/>
                      <a:pt x="76" y="3"/>
                    </a:cubicBezTo>
                    <a:cubicBezTo>
                      <a:pt x="78" y="1"/>
                      <a:pt x="81" y="1"/>
                      <a:pt x="82" y="2"/>
                    </a:cubicBezTo>
                    <a:cubicBezTo>
                      <a:pt x="84" y="4"/>
                      <a:pt x="85" y="7"/>
                      <a:pt x="83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sz="1013" noProof="1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82" name="组合 81"/>
          <p:cNvGrpSpPr/>
          <p:nvPr/>
        </p:nvGrpSpPr>
        <p:grpSpPr>
          <a:xfrm>
            <a:off x="3871915" y="2320274"/>
            <a:ext cx="1407319" cy="546497"/>
            <a:chOff x="3871913" y="2320273"/>
            <a:chExt cx="1407319" cy="546497"/>
          </a:xfrm>
        </p:grpSpPr>
        <p:sp>
          <p:nvSpPr>
            <p:cNvPr id="83" name="Freeform 10"/>
            <p:cNvSpPr>
              <a:spLocks noChangeArrowheads="1"/>
            </p:cNvSpPr>
            <p:nvPr/>
          </p:nvSpPr>
          <p:spPr bwMode="auto">
            <a:xfrm>
              <a:off x="3871913" y="2320273"/>
              <a:ext cx="1407319" cy="546497"/>
            </a:xfrm>
            <a:custGeom>
              <a:avLst/>
              <a:gdLst>
                <a:gd name="T0" fmla="*/ 1313 w 1477"/>
                <a:gd name="T1" fmla="*/ 287 h 573"/>
                <a:gd name="T2" fmla="*/ 1150 w 1477"/>
                <a:gd name="T3" fmla="*/ 0 h 573"/>
                <a:gd name="T4" fmla="*/ 327 w 1477"/>
                <a:gd name="T5" fmla="*/ 0 h 573"/>
                <a:gd name="T6" fmla="*/ 164 w 1477"/>
                <a:gd name="T7" fmla="*/ 287 h 573"/>
                <a:gd name="T8" fmla="*/ 0 w 1477"/>
                <a:gd name="T9" fmla="*/ 573 h 573"/>
                <a:gd name="T10" fmla="*/ 1477 w 1477"/>
                <a:gd name="T11" fmla="*/ 573 h 573"/>
                <a:gd name="T12" fmla="*/ 1313 w 1477"/>
                <a:gd name="T13" fmla="*/ 287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77" h="573">
                  <a:moveTo>
                    <a:pt x="1313" y="287"/>
                  </a:moveTo>
                  <a:lnTo>
                    <a:pt x="1150" y="0"/>
                  </a:lnTo>
                  <a:lnTo>
                    <a:pt x="327" y="0"/>
                  </a:lnTo>
                  <a:lnTo>
                    <a:pt x="164" y="287"/>
                  </a:lnTo>
                  <a:lnTo>
                    <a:pt x="0" y="573"/>
                  </a:lnTo>
                  <a:lnTo>
                    <a:pt x="1477" y="573"/>
                  </a:lnTo>
                  <a:lnTo>
                    <a:pt x="1313" y="287"/>
                  </a:lnTo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sz="1013">
                <a:solidFill>
                  <a:srgbClr val="000000"/>
                </a:solidFill>
              </a:endParaRPr>
            </a:p>
          </p:txBody>
        </p:sp>
        <p:sp>
          <p:nvSpPr>
            <p:cNvPr id="84" name="Freeform 13"/>
            <p:cNvSpPr>
              <a:spLocks noEditPoints="1"/>
            </p:cNvSpPr>
            <p:nvPr/>
          </p:nvSpPr>
          <p:spPr bwMode="auto">
            <a:xfrm>
              <a:off x="4493419" y="2448861"/>
              <a:ext cx="164306" cy="282178"/>
            </a:xfrm>
            <a:custGeom>
              <a:avLst/>
              <a:gdLst>
                <a:gd name="T0" fmla="*/ 73 w 130"/>
                <a:gd name="T1" fmla="*/ 98 h 222"/>
                <a:gd name="T2" fmla="*/ 118 w 130"/>
                <a:gd name="T3" fmla="*/ 116 h 222"/>
                <a:gd name="T4" fmla="*/ 130 w 130"/>
                <a:gd name="T5" fmla="*/ 149 h 222"/>
                <a:gd name="T6" fmla="*/ 115 w 130"/>
                <a:gd name="T7" fmla="*/ 186 h 222"/>
                <a:gd name="T8" fmla="*/ 73 w 130"/>
                <a:gd name="T9" fmla="*/ 203 h 222"/>
                <a:gd name="T10" fmla="*/ 73 w 130"/>
                <a:gd name="T11" fmla="*/ 222 h 222"/>
                <a:gd name="T12" fmla="*/ 58 w 130"/>
                <a:gd name="T13" fmla="*/ 222 h 222"/>
                <a:gd name="T14" fmla="*/ 58 w 130"/>
                <a:gd name="T15" fmla="*/ 203 h 222"/>
                <a:gd name="T16" fmla="*/ 0 w 130"/>
                <a:gd name="T17" fmla="*/ 150 h 222"/>
                <a:gd name="T18" fmla="*/ 26 w 130"/>
                <a:gd name="T19" fmla="*/ 150 h 222"/>
                <a:gd name="T20" fmla="*/ 58 w 130"/>
                <a:gd name="T21" fmla="*/ 185 h 222"/>
                <a:gd name="T22" fmla="*/ 58 w 130"/>
                <a:gd name="T23" fmla="*/ 117 h 222"/>
                <a:gd name="T24" fmla="*/ 4 w 130"/>
                <a:gd name="T25" fmla="*/ 69 h 222"/>
                <a:gd name="T26" fmla="*/ 19 w 130"/>
                <a:gd name="T27" fmla="*/ 34 h 222"/>
                <a:gd name="T28" fmla="*/ 58 w 130"/>
                <a:gd name="T29" fmla="*/ 19 h 222"/>
                <a:gd name="T30" fmla="*/ 58 w 130"/>
                <a:gd name="T31" fmla="*/ 0 h 222"/>
                <a:gd name="T32" fmla="*/ 73 w 130"/>
                <a:gd name="T33" fmla="*/ 0 h 222"/>
                <a:gd name="T34" fmla="*/ 73 w 130"/>
                <a:gd name="T35" fmla="*/ 19 h 222"/>
                <a:gd name="T36" fmla="*/ 125 w 130"/>
                <a:gd name="T37" fmla="*/ 63 h 222"/>
                <a:gd name="T38" fmla="*/ 99 w 130"/>
                <a:gd name="T39" fmla="*/ 63 h 222"/>
                <a:gd name="T40" fmla="*/ 73 w 130"/>
                <a:gd name="T41" fmla="*/ 37 h 222"/>
                <a:gd name="T42" fmla="*/ 73 w 130"/>
                <a:gd name="T43" fmla="*/ 98 h 222"/>
                <a:gd name="T44" fmla="*/ 58 w 130"/>
                <a:gd name="T45" fmla="*/ 96 h 222"/>
                <a:gd name="T46" fmla="*/ 58 w 130"/>
                <a:gd name="T47" fmla="*/ 37 h 222"/>
                <a:gd name="T48" fmla="*/ 30 w 130"/>
                <a:gd name="T49" fmla="*/ 67 h 222"/>
                <a:gd name="T50" fmla="*/ 38 w 130"/>
                <a:gd name="T51" fmla="*/ 86 h 222"/>
                <a:gd name="T52" fmla="*/ 58 w 130"/>
                <a:gd name="T53" fmla="*/ 96 h 222"/>
                <a:gd name="T54" fmla="*/ 73 w 130"/>
                <a:gd name="T55" fmla="*/ 185 h 222"/>
                <a:gd name="T56" fmla="*/ 104 w 130"/>
                <a:gd name="T57" fmla="*/ 150 h 222"/>
                <a:gd name="T58" fmla="*/ 97 w 130"/>
                <a:gd name="T59" fmla="*/ 131 h 222"/>
                <a:gd name="T60" fmla="*/ 73 w 130"/>
                <a:gd name="T61" fmla="*/ 120 h 222"/>
                <a:gd name="T62" fmla="*/ 73 w 130"/>
                <a:gd name="T63" fmla="*/ 185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0" h="222">
                  <a:moveTo>
                    <a:pt x="73" y="98"/>
                  </a:moveTo>
                  <a:cubicBezTo>
                    <a:pt x="95" y="103"/>
                    <a:pt x="110" y="109"/>
                    <a:pt x="118" y="116"/>
                  </a:cubicBezTo>
                  <a:cubicBezTo>
                    <a:pt x="126" y="124"/>
                    <a:pt x="130" y="135"/>
                    <a:pt x="130" y="149"/>
                  </a:cubicBezTo>
                  <a:cubicBezTo>
                    <a:pt x="130" y="163"/>
                    <a:pt x="125" y="175"/>
                    <a:pt x="115" y="186"/>
                  </a:cubicBezTo>
                  <a:cubicBezTo>
                    <a:pt x="105" y="196"/>
                    <a:pt x="91" y="202"/>
                    <a:pt x="73" y="203"/>
                  </a:cubicBezTo>
                  <a:cubicBezTo>
                    <a:pt x="73" y="222"/>
                    <a:pt x="73" y="222"/>
                    <a:pt x="73" y="222"/>
                  </a:cubicBezTo>
                  <a:cubicBezTo>
                    <a:pt x="58" y="222"/>
                    <a:pt x="58" y="222"/>
                    <a:pt x="58" y="222"/>
                  </a:cubicBezTo>
                  <a:cubicBezTo>
                    <a:pt x="58" y="203"/>
                    <a:pt x="58" y="203"/>
                    <a:pt x="58" y="203"/>
                  </a:cubicBezTo>
                  <a:cubicBezTo>
                    <a:pt x="22" y="200"/>
                    <a:pt x="2" y="182"/>
                    <a:pt x="0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8" y="170"/>
                    <a:pt x="39" y="182"/>
                    <a:pt x="58" y="185"/>
                  </a:cubicBezTo>
                  <a:cubicBezTo>
                    <a:pt x="58" y="117"/>
                    <a:pt x="58" y="117"/>
                    <a:pt x="58" y="117"/>
                  </a:cubicBezTo>
                  <a:cubicBezTo>
                    <a:pt x="22" y="110"/>
                    <a:pt x="4" y="94"/>
                    <a:pt x="4" y="69"/>
                  </a:cubicBezTo>
                  <a:cubicBezTo>
                    <a:pt x="4" y="54"/>
                    <a:pt x="9" y="43"/>
                    <a:pt x="19" y="34"/>
                  </a:cubicBezTo>
                  <a:cubicBezTo>
                    <a:pt x="28" y="25"/>
                    <a:pt x="42" y="20"/>
                    <a:pt x="58" y="19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105" y="21"/>
                    <a:pt x="122" y="35"/>
                    <a:pt x="125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98" y="48"/>
                    <a:pt x="89" y="39"/>
                    <a:pt x="73" y="37"/>
                  </a:cubicBezTo>
                  <a:lnTo>
                    <a:pt x="73" y="98"/>
                  </a:lnTo>
                  <a:close/>
                  <a:moveTo>
                    <a:pt x="58" y="96"/>
                  </a:moveTo>
                  <a:cubicBezTo>
                    <a:pt x="58" y="37"/>
                    <a:pt x="58" y="37"/>
                    <a:pt x="58" y="37"/>
                  </a:cubicBezTo>
                  <a:cubicBezTo>
                    <a:pt x="39" y="40"/>
                    <a:pt x="30" y="50"/>
                    <a:pt x="30" y="67"/>
                  </a:cubicBezTo>
                  <a:cubicBezTo>
                    <a:pt x="30" y="76"/>
                    <a:pt x="33" y="82"/>
                    <a:pt x="38" y="86"/>
                  </a:cubicBezTo>
                  <a:cubicBezTo>
                    <a:pt x="43" y="91"/>
                    <a:pt x="50" y="94"/>
                    <a:pt x="58" y="96"/>
                  </a:cubicBezTo>
                  <a:close/>
                  <a:moveTo>
                    <a:pt x="73" y="185"/>
                  </a:moveTo>
                  <a:cubicBezTo>
                    <a:pt x="93" y="182"/>
                    <a:pt x="104" y="171"/>
                    <a:pt x="104" y="150"/>
                  </a:cubicBezTo>
                  <a:cubicBezTo>
                    <a:pt x="104" y="142"/>
                    <a:pt x="102" y="135"/>
                    <a:pt x="97" y="131"/>
                  </a:cubicBezTo>
                  <a:cubicBezTo>
                    <a:pt x="93" y="126"/>
                    <a:pt x="85" y="122"/>
                    <a:pt x="73" y="120"/>
                  </a:cubicBezTo>
                  <a:lnTo>
                    <a:pt x="73" y="185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013" noProof="1">
                <a:solidFill>
                  <a:prstClr val="white"/>
                </a:solidFill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3480197" y="2997740"/>
            <a:ext cx="2190750" cy="546497"/>
            <a:chOff x="3480197" y="2997739"/>
            <a:chExt cx="2190750" cy="546497"/>
          </a:xfrm>
        </p:grpSpPr>
        <p:sp>
          <p:nvSpPr>
            <p:cNvPr id="86" name="Freeform 12"/>
            <p:cNvSpPr>
              <a:spLocks noChangeArrowheads="1"/>
            </p:cNvSpPr>
            <p:nvPr/>
          </p:nvSpPr>
          <p:spPr bwMode="auto">
            <a:xfrm>
              <a:off x="3480197" y="2997739"/>
              <a:ext cx="2190750" cy="546497"/>
            </a:xfrm>
            <a:custGeom>
              <a:avLst/>
              <a:gdLst>
                <a:gd name="T0" fmla="*/ 325 w 2299"/>
                <a:gd name="T1" fmla="*/ 0 h 574"/>
                <a:gd name="T2" fmla="*/ 0 w 2299"/>
                <a:gd name="T3" fmla="*/ 574 h 574"/>
                <a:gd name="T4" fmla="*/ 1149 w 2299"/>
                <a:gd name="T5" fmla="*/ 574 h 574"/>
                <a:gd name="T6" fmla="*/ 2299 w 2299"/>
                <a:gd name="T7" fmla="*/ 574 h 574"/>
                <a:gd name="T8" fmla="*/ 1974 w 2299"/>
                <a:gd name="T9" fmla="*/ 0 h 574"/>
                <a:gd name="T10" fmla="*/ 325 w 2299"/>
                <a:gd name="T11" fmla="*/ 0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9" h="574">
                  <a:moveTo>
                    <a:pt x="325" y="0"/>
                  </a:moveTo>
                  <a:lnTo>
                    <a:pt x="0" y="574"/>
                  </a:lnTo>
                  <a:lnTo>
                    <a:pt x="1149" y="574"/>
                  </a:lnTo>
                  <a:lnTo>
                    <a:pt x="2299" y="574"/>
                  </a:lnTo>
                  <a:lnTo>
                    <a:pt x="1974" y="0"/>
                  </a:lnTo>
                  <a:lnTo>
                    <a:pt x="325" y="0"/>
                  </a:lnTo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sz="1013">
                <a:solidFill>
                  <a:srgbClr val="000000"/>
                </a:solidFill>
              </a:endParaRPr>
            </a:p>
          </p:txBody>
        </p:sp>
        <p:sp>
          <p:nvSpPr>
            <p:cNvPr id="87" name="Freeform 19"/>
            <p:cNvSpPr>
              <a:spLocks noEditPoints="1"/>
            </p:cNvSpPr>
            <p:nvPr/>
          </p:nvSpPr>
          <p:spPr bwMode="auto">
            <a:xfrm>
              <a:off x="4450557" y="3157282"/>
              <a:ext cx="232172" cy="233363"/>
            </a:xfrm>
            <a:custGeom>
              <a:avLst/>
              <a:gdLst>
                <a:gd name="T0" fmla="*/ 281 w 311"/>
                <a:gd name="T1" fmla="*/ 130 h 312"/>
                <a:gd name="T2" fmla="*/ 311 w 311"/>
                <a:gd name="T3" fmla="*/ 116 h 312"/>
                <a:gd name="T4" fmla="*/ 294 w 311"/>
                <a:gd name="T5" fmla="*/ 75 h 312"/>
                <a:gd name="T6" fmla="*/ 263 w 311"/>
                <a:gd name="T7" fmla="*/ 86 h 312"/>
                <a:gd name="T8" fmla="*/ 226 w 311"/>
                <a:gd name="T9" fmla="*/ 48 h 312"/>
                <a:gd name="T10" fmla="*/ 237 w 311"/>
                <a:gd name="T11" fmla="*/ 17 h 312"/>
                <a:gd name="T12" fmla="*/ 197 w 311"/>
                <a:gd name="T13" fmla="*/ 0 h 312"/>
                <a:gd name="T14" fmla="*/ 183 w 311"/>
                <a:gd name="T15" fmla="*/ 30 h 312"/>
                <a:gd name="T16" fmla="*/ 129 w 311"/>
                <a:gd name="T17" fmla="*/ 30 h 312"/>
                <a:gd name="T18" fmla="*/ 115 w 311"/>
                <a:gd name="T19" fmla="*/ 0 h 312"/>
                <a:gd name="T20" fmla="*/ 75 w 311"/>
                <a:gd name="T21" fmla="*/ 17 h 312"/>
                <a:gd name="T22" fmla="*/ 86 w 311"/>
                <a:gd name="T23" fmla="*/ 48 h 312"/>
                <a:gd name="T24" fmla="*/ 48 w 311"/>
                <a:gd name="T25" fmla="*/ 85 h 312"/>
                <a:gd name="T26" fmla="*/ 17 w 311"/>
                <a:gd name="T27" fmla="*/ 74 h 312"/>
                <a:gd name="T28" fmla="*/ 0 w 311"/>
                <a:gd name="T29" fmla="*/ 114 h 312"/>
                <a:gd name="T30" fmla="*/ 30 w 311"/>
                <a:gd name="T31" fmla="*/ 129 h 312"/>
                <a:gd name="T32" fmla="*/ 30 w 311"/>
                <a:gd name="T33" fmla="*/ 182 h 312"/>
                <a:gd name="T34" fmla="*/ 0 w 311"/>
                <a:gd name="T35" fmla="*/ 196 h 312"/>
                <a:gd name="T36" fmla="*/ 16 w 311"/>
                <a:gd name="T37" fmla="*/ 236 h 312"/>
                <a:gd name="T38" fmla="*/ 47 w 311"/>
                <a:gd name="T39" fmla="*/ 225 h 312"/>
                <a:gd name="T40" fmla="*/ 85 w 311"/>
                <a:gd name="T41" fmla="*/ 263 h 312"/>
                <a:gd name="T42" fmla="*/ 73 w 311"/>
                <a:gd name="T43" fmla="*/ 294 h 312"/>
                <a:gd name="T44" fmla="*/ 114 w 311"/>
                <a:gd name="T45" fmla="*/ 311 h 312"/>
                <a:gd name="T46" fmla="*/ 128 w 311"/>
                <a:gd name="T47" fmla="*/ 281 h 312"/>
                <a:gd name="T48" fmla="*/ 181 w 311"/>
                <a:gd name="T49" fmla="*/ 282 h 312"/>
                <a:gd name="T50" fmla="*/ 195 w 311"/>
                <a:gd name="T51" fmla="*/ 312 h 312"/>
                <a:gd name="T52" fmla="*/ 236 w 311"/>
                <a:gd name="T53" fmla="*/ 295 h 312"/>
                <a:gd name="T54" fmla="*/ 225 w 311"/>
                <a:gd name="T55" fmla="*/ 264 h 312"/>
                <a:gd name="T56" fmla="*/ 263 w 311"/>
                <a:gd name="T57" fmla="*/ 226 h 312"/>
                <a:gd name="T58" fmla="*/ 294 w 311"/>
                <a:gd name="T59" fmla="*/ 238 h 312"/>
                <a:gd name="T60" fmla="*/ 311 w 311"/>
                <a:gd name="T61" fmla="*/ 197 h 312"/>
                <a:gd name="T62" fmla="*/ 281 w 311"/>
                <a:gd name="T63" fmla="*/ 183 h 312"/>
                <a:gd name="T64" fmla="*/ 281 w 311"/>
                <a:gd name="T65" fmla="*/ 130 h 312"/>
                <a:gd name="T66" fmla="*/ 155 w 311"/>
                <a:gd name="T67" fmla="*/ 254 h 312"/>
                <a:gd name="T68" fmla="*/ 57 w 311"/>
                <a:gd name="T69" fmla="*/ 156 h 312"/>
                <a:gd name="T70" fmla="*/ 155 w 311"/>
                <a:gd name="T71" fmla="*/ 57 h 312"/>
                <a:gd name="T72" fmla="*/ 254 w 311"/>
                <a:gd name="T73" fmla="*/ 156 h 312"/>
                <a:gd name="T74" fmla="*/ 155 w 311"/>
                <a:gd name="T75" fmla="*/ 254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11" h="312">
                  <a:moveTo>
                    <a:pt x="281" y="130"/>
                  </a:moveTo>
                  <a:cubicBezTo>
                    <a:pt x="311" y="116"/>
                    <a:pt x="311" y="116"/>
                    <a:pt x="311" y="116"/>
                  </a:cubicBezTo>
                  <a:cubicBezTo>
                    <a:pt x="294" y="75"/>
                    <a:pt x="294" y="75"/>
                    <a:pt x="294" y="75"/>
                  </a:cubicBezTo>
                  <a:cubicBezTo>
                    <a:pt x="263" y="86"/>
                    <a:pt x="263" y="86"/>
                    <a:pt x="263" y="86"/>
                  </a:cubicBezTo>
                  <a:cubicBezTo>
                    <a:pt x="253" y="71"/>
                    <a:pt x="240" y="58"/>
                    <a:pt x="226" y="48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83" y="30"/>
                    <a:pt x="183" y="30"/>
                    <a:pt x="183" y="30"/>
                  </a:cubicBezTo>
                  <a:cubicBezTo>
                    <a:pt x="165" y="27"/>
                    <a:pt x="147" y="26"/>
                    <a:pt x="129" y="3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70" y="58"/>
                    <a:pt x="58" y="71"/>
                    <a:pt x="48" y="85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30" y="129"/>
                    <a:pt x="30" y="129"/>
                    <a:pt x="30" y="129"/>
                  </a:cubicBezTo>
                  <a:cubicBezTo>
                    <a:pt x="26" y="146"/>
                    <a:pt x="26" y="164"/>
                    <a:pt x="30" y="18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6" y="236"/>
                    <a:pt x="16" y="236"/>
                    <a:pt x="16" y="236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7" y="241"/>
                    <a:pt x="70" y="253"/>
                    <a:pt x="85" y="263"/>
                  </a:cubicBezTo>
                  <a:cubicBezTo>
                    <a:pt x="73" y="294"/>
                    <a:pt x="73" y="294"/>
                    <a:pt x="73" y="294"/>
                  </a:cubicBezTo>
                  <a:cubicBezTo>
                    <a:pt x="114" y="311"/>
                    <a:pt x="114" y="311"/>
                    <a:pt x="114" y="311"/>
                  </a:cubicBezTo>
                  <a:cubicBezTo>
                    <a:pt x="128" y="281"/>
                    <a:pt x="128" y="281"/>
                    <a:pt x="128" y="281"/>
                  </a:cubicBezTo>
                  <a:cubicBezTo>
                    <a:pt x="145" y="285"/>
                    <a:pt x="163" y="285"/>
                    <a:pt x="181" y="282"/>
                  </a:cubicBezTo>
                  <a:cubicBezTo>
                    <a:pt x="195" y="312"/>
                    <a:pt x="195" y="312"/>
                    <a:pt x="195" y="312"/>
                  </a:cubicBezTo>
                  <a:cubicBezTo>
                    <a:pt x="236" y="295"/>
                    <a:pt x="236" y="295"/>
                    <a:pt x="236" y="295"/>
                  </a:cubicBezTo>
                  <a:cubicBezTo>
                    <a:pt x="225" y="264"/>
                    <a:pt x="225" y="264"/>
                    <a:pt x="225" y="264"/>
                  </a:cubicBezTo>
                  <a:cubicBezTo>
                    <a:pt x="240" y="254"/>
                    <a:pt x="253" y="241"/>
                    <a:pt x="263" y="226"/>
                  </a:cubicBezTo>
                  <a:cubicBezTo>
                    <a:pt x="294" y="238"/>
                    <a:pt x="294" y="238"/>
                    <a:pt x="294" y="238"/>
                  </a:cubicBezTo>
                  <a:cubicBezTo>
                    <a:pt x="311" y="197"/>
                    <a:pt x="311" y="197"/>
                    <a:pt x="311" y="197"/>
                  </a:cubicBezTo>
                  <a:cubicBezTo>
                    <a:pt x="281" y="183"/>
                    <a:pt x="281" y="183"/>
                    <a:pt x="281" y="183"/>
                  </a:cubicBezTo>
                  <a:cubicBezTo>
                    <a:pt x="285" y="166"/>
                    <a:pt x="285" y="148"/>
                    <a:pt x="281" y="130"/>
                  </a:cubicBezTo>
                  <a:close/>
                  <a:moveTo>
                    <a:pt x="155" y="254"/>
                  </a:moveTo>
                  <a:cubicBezTo>
                    <a:pt x="101" y="254"/>
                    <a:pt x="57" y="210"/>
                    <a:pt x="57" y="156"/>
                  </a:cubicBezTo>
                  <a:cubicBezTo>
                    <a:pt x="57" y="101"/>
                    <a:pt x="101" y="57"/>
                    <a:pt x="155" y="57"/>
                  </a:cubicBezTo>
                  <a:cubicBezTo>
                    <a:pt x="210" y="57"/>
                    <a:pt x="254" y="101"/>
                    <a:pt x="254" y="156"/>
                  </a:cubicBezTo>
                  <a:cubicBezTo>
                    <a:pt x="254" y="210"/>
                    <a:pt x="210" y="254"/>
                    <a:pt x="155" y="254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013" noProof="1">
                <a:solidFill>
                  <a:prstClr val="white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856312" y="3753786"/>
            <a:ext cx="3420665" cy="853678"/>
            <a:chOff x="2856310" y="3753786"/>
            <a:chExt cx="3420665" cy="853678"/>
          </a:xfrm>
        </p:grpSpPr>
        <p:sp>
          <p:nvSpPr>
            <p:cNvPr id="89" name="Freeform 7"/>
            <p:cNvSpPr>
              <a:spLocks noChangeArrowheads="1"/>
            </p:cNvSpPr>
            <p:nvPr/>
          </p:nvSpPr>
          <p:spPr bwMode="auto">
            <a:xfrm>
              <a:off x="2856310" y="3753786"/>
              <a:ext cx="3420665" cy="853678"/>
            </a:xfrm>
            <a:custGeom>
              <a:avLst/>
              <a:gdLst>
                <a:gd name="T0" fmla="*/ 508 w 3590"/>
                <a:gd name="T1" fmla="*/ 0 h 895"/>
                <a:gd name="T2" fmla="*/ 0 w 3590"/>
                <a:gd name="T3" fmla="*/ 895 h 895"/>
                <a:gd name="T4" fmla="*/ 1795 w 3590"/>
                <a:gd name="T5" fmla="*/ 895 h 895"/>
                <a:gd name="T6" fmla="*/ 3590 w 3590"/>
                <a:gd name="T7" fmla="*/ 895 h 895"/>
                <a:gd name="T8" fmla="*/ 3082 w 3590"/>
                <a:gd name="T9" fmla="*/ 0 h 895"/>
                <a:gd name="T10" fmla="*/ 508 w 3590"/>
                <a:gd name="T11" fmla="*/ 0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90" h="895">
                  <a:moveTo>
                    <a:pt x="508" y="0"/>
                  </a:moveTo>
                  <a:lnTo>
                    <a:pt x="0" y="895"/>
                  </a:lnTo>
                  <a:lnTo>
                    <a:pt x="1795" y="895"/>
                  </a:lnTo>
                  <a:lnTo>
                    <a:pt x="3590" y="895"/>
                  </a:lnTo>
                  <a:lnTo>
                    <a:pt x="3082" y="0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sz="1013">
                <a:solidFill>
                  <a:srgbClr val="000000"/>
                </a:solidFill>
              </a:endParaRPr>
            </a:p>
          </p:txBody>
        </p:sp>
        <p:grpSp>
          <p:nvGrpSpPr>
            <p:cNvPr id="90" name="组合 89"/>
            <p:cNvGrpSpPr/>
            <p:nvPr/>
          </p:nvGrpSpPr>
          <p:grpSpPr>
            <a:xfrm>
              <a:off x="4339820" y="3953992"/>
              <a:ext cx="471154" cy="453104"/>
              <a:chOff x="2607983" y="4241292"/>
              <a:chExt cx="490600" cy="471805"/>
            </a:xfrm>
            <a:solidFill>
              <a:srgbClr val="FEFEFE"/>
            </a:solidFill>
          </p:grpSpPr>
          <p:sp>
            <p:nvSpPr>
              <p:cNvPr id="91" name="Oval 131"/>
              <p:cNvSpPr>
                <a:spLocks noChangeArrowheads="1"/>
              </p:cNvSpPr>
              <p:nvPr/>
            </p:nvSpPr>
            <p:spPr bwMode="auto">
              <a:xfrm>
                <a:off x="2742898" y="4241292"/>
                <a:ext cx="220770" cy="2235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/>
                <a:endParaRPr lang="zh-CN" altLang="en-US" sz="1013" noProof="1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134"/>
              <p:cNvSpPr/>
              <p:nvPr/>
            </p:nvSpPr>
            <p:spPr bwMode="auto">
              <a:xfrm>
                <a:off x="2607983" y="4499759"/>
                <a:ext cx="490600" cy="213338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/>
                <a:endParaRPr lang="zh-CN" altLang="en-US" sz="1013" noProof="1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93" name="文本框 60"/>
          <p:cNvSpPr>
            <a:spLocks noChangeArrowheads="1"/>
          </p:cNvSpPr>
          <p:nvPr/>
        </p:nvSpPr>
        <p:spPr bwMode="auto">
          <a:xfrm>
            <a:off x="2541802" y="2124810"/>
            <a:ext cx="44114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Hans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光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4" name="文本框 60"/>
          <p:cNvSpPr>
            <a:spLocks noChangeArrowheads="1"/>
          </p:cNvSpPr>
          <p:nvPr/>
        </p:nvSpPr>
        <p:spPr bwMode="auto">
          <a:xfrm>
            <a:off x="1035968" y="3912934"/>
            <a:ext cx="72327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Hans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声音🔊</a:t>
            </a:r>
            <a:endParaRPr lang="zh-CN" altLang="en-US" sz="1013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5" name="文本框 60"/>
          <p:cNvSpPr>
            <a:spLocks noChangeArrowheads="1"/>
          </p:cNvSpPr>
          <p:nvPr/>
        </p:nvSpPr>
        <p:spPr bwMode="auto">
          <a:xfrm>
            <a:off x="6168201" y="2190354"/>
            <a:ext cx="72327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Hans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以太？</a:t>
            </a:r>
            <a:endParaRPr lang="zh-CN" altLang="en-US" sz="1013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6" name="文本框 60"/>
          <p:cNvSpPr>
            <a:spLocks noChangeArrowheads="1"/>
          </p:cNvSpPr>
          <p:nvPr/>
        </p:nvSpPr>
        <p:spPr bwMode="auto">
          <a:xfrm>
            <a:off x="6976307" y="3912934"/>
            <a:ext cx="108234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Hans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空气等介质</a:t>
            </a:r>
            <a:endParaRPr lang="zh-CN" altLang="en-US" sz="1013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7" name="组合 3">
            <a:extLst>
              <a:ext uri="{FF2B5EF4-FFF2-40B4-BE49-F238E27FC236}">
                <a16:creationId xmlns:a16="http://schemas.microsoft.com/office/drawing/2014/main" id="{9459944F-E224-914D-81A3-871B6658BEF5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98" name="组合 4">
              <a:extLst>
                <a:ext uri="{FF2B5EF4-FFF2-40B4-BE49-F238E27FC236}">
                  <a16:creationId xmlns:a16="http://schemas.microsoft.com/office/drawing/2014/main" id="{8AD2162D-CAD0-C84F-98AE-AC3F0C88D7AA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01" name="椭圆 7">
                <a:extLst>
                  <a:ext uri="{FF2B5EF4-FFF2-40B4-BE49-F238E27FC236}">
                    <a16:creationId xmlns:a16="http://schemas.microsoft.com/office/drawing/2014/main" id="{081E2800-D8E7-1D47-A29F-5CE232230084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02" name="组合 8">
                <a:extLst>
                  <a:ext uri="{FF2B5EF4-FFF2-40B4-BE49-F238E27FC236}">
                    <a16:creationId xmlns:a16="http://schemas.microsoft.com/office/drawing/2014/main" id="{3D279EE2-F105-BF40-867A-0A9CCF9286FD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3" name="十六角星 9">
                  <a:extLst>
                    <a:ext uri="{FF2B5EF4-FFF2-40B4-BE49-F238E27FC236}">
                      <a16:creationId xmlns:a16="http://schemas.microsoft.com/office/drawing/2014/main" id="{FE90DC0E-E2F9-DD4C-9DD2-F468BE75DA46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04" name="组合 10">
                  <a:extLst>
                    <a:ext uri="{FF2B5EF4-FFF2-40B4-BE49-F238E27FC236}">
                      <a16:creationId xmlns:a16="http://schemas.microsoft.com/office/drawing/2014/main" id="{07ED6C00-76F0-A34C-A10C-924F045484B8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41" name="椭圆 47">
                    <a:extLst>
                      <a:ext uri="{FF2B5EF4-FFF2-40B4-BE49-F238E27FC236}">
                        <a16:creationId xmlns:a16="http://schemas.microsoft.com/office/drawing/2014/main" id="{11497DA6-2660-9542-9D0F-04C620B4A707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2" name="椭圆 48">
                    <a:extLst>
                      <a:ext uri="{FF2B5EF4-FFF2-40B4-BE49-F238E27FC236}">
                        <a16:creationId xmlns:a16="http://schemas.microsoft.com/office/drawing/2014/main" id="{8BE7E848-BB60-874B-9853-AE17DF76D909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3" name="椭圆 49">
                    <a:extLst>
                      <a:ext uri="{FF2B5EF4-FFF2-40B4-BE49-F238E27FC236}">
                        <a16:creationId xmlns:a16="http://schemas.microsoft.com/office/drawing/2014/main" id="{A906CA4D-1036-4343-AA44-9B83B239125F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4" name="椭圆 50">
                    <a:extLst>
                      <a:ext uri="{FF2B5EF4-FFF2-40B4-BE49-F238E27FC236}">
                        <a16:creationId xmlns:a16="http://schemas.microsoft.com/office/drawing/2014/main" id="{006A0ED8-D694-CF4F-A593-170B1EA20196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5" name="椭圆 51">
                    <a:extLst>
                      <a:ext uri="{FF2B5EF4-FFF2-40B4-BE49-F238E27FC236}">
                        <a16:creationId xmlns:a16="http://schemas.microsoft.com/office/drawing/2014/main" id="{C40A7FD4-A99A-2647-81B3-D29C2EA57124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6" name="椭圆 52">
                    <a:extLst>
                      <a:ext uri="{FF2B5EF4-FFF2-40B4-BE49-F238E27FC236}">
                        <a16:creationId xmlns:a16="http://schemas.microsoft.com/office/drawing/2014/main" id="{DC6E8C50-F105-AA49-AF65-B52DAA81847F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7" name="椭圆 53">
                    <a:extLst>
                      <a:ext uri="{FF2B5EF4-FFF2-40B4-BE49-F238E27FC236}">
                        <a16:creationId xmlns:a16="http://schemas.microsoft.com/office/drawing/2014/main" id="{8A95866A-5EDC-F949-948F-CB55208D8796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8" name="椭圆 54">
                    <a:extLst>
                      <a:ext uri="{FF2B5EF4-FFF2-40B4-BE49-F238E27FC236}">
                        <a16:creationId xmlns:a16="http://schemas.microsoft.com/office/drawing/2014/main" id="{40AE89F1-0832-A14E-97EB-90175445527E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9" name="椭圆 55">
                    <a:extLst>
                      <a:ext uri="{FF2B5EF4-FFF2-40B4-BE49-F238E27FC236}">
                        <a16:creationId xmlns:a16="http://schemas.microsoft.com/office/drawing/2014/main" id="{C9AAEA43-F325-F041-9C0B-7034BC7E99AD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0" name="椭圆 56">
                    <a:extLst>
                      <a:ext uri="{FF2B5EF4-FFF2-40B4-BE49-F238E27FC236}">
                        <a16:creationId xmlns:a16="http://schemas.microsoft.com/office/drawing/2014/main" id="{E0F986DF-9832-7E48-9560-1B3F8B905EC1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1" name="椭圆 57">
                    <a:extLst>
                      <a:ext uri="{FF2B5EF4-FFF2-40B4-BE49-F238E27FC236}">
                        <a16:creationId xmlns:a16="http://schemas.microsoft.com/office/drawing/2014/main" id="{D09D5698-8957-F448-A115-2693127CFAEA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2" name="椭圆 58">
                    <a:extLst>
                      <a:ext uri="{FF2B5EF4-FFF2-40B4-BE49-F238E27FC236}">
                        <a16:creationId xmlns:a16="http://schemas.microsoft.com/office/drawing/2014/main" id="{5A9AC5B4-5961-B44B-82E6-A3A6CBDDB3E2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3" name="椭圆 59">
                    <a:extLst>
                      <a:ext uri="{FF2B5EF4-FFF2-40B4-BE49-F238E27FC236}">
                        <a16:creationId xmlns:a16="http://schemas.microsoft.com/office/drawing/2014/main" id="{5845D83F-018E-4744-B21C-2D19541F33A9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4" name="椭圆 60">
                    <a:extLst>
                      <a:ext uri="{FF2B5EF4-FFF2-40B4-BE49-F238E27FC236}">
                        <a16:creationId xmlns:a16="http://schemas.microsoft.com/office/drawing/2014/main" id="{92786F7E-F809-184F-A6B0-5DABECFAA690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5" name="椭圆 61">
                    <a:extLst>
                      <a:ext uri="{FF2B5EF4-FFF2-40B4-BE49-F238E27FC236}">
                        <a16:creationId xmlns:a16="http://schemas.microsoft.com/office/drawing/2014/main" id="{C2092306-08B7-604B-9D7E-CF57FAE958CD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6" name="椭圆 62">
                    <a:extLst>
                      <a:ext uri="{FF2B5EF4-FFF2-40B4-BE49-F238E27FC236}">
                        <a16:creationId xmlns:a16="http://schemas.microsoft.com/office/drawing/2014/main" id="{E93CFD9B-63C5-C143-83BA-B14912D0443C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7" name="椭圆 63">
                    <a:extLst>
                      <a:ext uri="{FF2B5EF4-FFF2-40B4-BE49-F238E27FC236}">
                        <a16:creationId xmlns:a16="http://schemas.microsoft.com/office/drawing/2014/main" id="{FDBDADA1-26B5-BD4C-8294-2401FE7EBE98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8" name="椭圆 64">
                    <a:extLst>
                      <a:ext uri="{FF2B5EF4-FFF2-40B4-BE49-F238E27FC236}">
                        <a16:creationId xmlns:a16="http://schemas.microsoft.com/office/drawing/2014/main" id="{DDF0B0FF-5AC8-D641-B51C-FAD2A648616A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9" name="椭圆 65">
                    <a:extLst>
                      <a:ext uri="{FF2B5EF4-FFF2-40B4-BE49-F238E27FC236}">
                        <a16:creationId xmlns:a16="http://schemas.microsoft.com/office/drawing/2014/main" id="{35284792-6E98-7149-8AFF-603F193FA9E6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0" name="椭圆 66">
                    <a:extLst>
                      <a:ext uri="{FF2B5EF4-FFF2-40B4-BE49-F238E27FC236}">
                        <a16:creationId xmlns:a16="http://schemas.microsoft.com/office/drawing/2014/main" id="{C49B3DD7-0EA0-AC4C-B66E-3BEBABD17A45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1" name="椭圆 67">
                    <a:extLst>
                      <a:ext uri="{FF2B5EF4-FFF2-40B4-BE49-F238E27FC236}">
                        <a16:creationId xmlns:a16="http://schemas.microsoft.com/office/drawing/2014/main" id="{A1A8E0D5-50A9-9049-A2FC-E37AEC352493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2" name="椭圆 68">
                    <a:extLst>
                      <a:ext uri="{FF2B5EF4-FFF2-40B4-BE49-F238E27FC236}">
                        <a16:creationId xmlns:a16="http://schemas.microsoft.com/office/drawing/2014/main" id="{73F4F9CE-7874-804B-984B-AC00562B5841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3" name="椭圆 69">
                    <a:extLst>
                      <a:ext uri="{FF2B5EF4-FFF2-40B4-BE49-F238E27FC236}">
                        <a16:creationId xmlns:a16="http://schemas.microsoft.com/office/drawing/2014/main" id="{4D1CAD98-4E2E-C74E-B9F8-F67DE29DC0F3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4" name="椭圆 70">
                    <a:extLst>
                      <a:ext uri="{FF2B5EF4-FFF2-40B4-BE49-F238E27FC236}">
                        <a16:creationId xmlns:a16="http://schemas.microsoft.com/office/drawing/2014/main" id="{85DB30C9-39A4-FA4F-BCEB-719EF9C9E6EB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05" name="直接连接符 11">
                  <a:extLst>
                    <a:ext uri="{FF2B5EF4-FFF2-40B4-BE49-F238E27FC236}">
                      <a16:creationId xmlns:a16="http://schemas.microsoft.com/office/drawing/2014/main" id="{2594C0BD-9AA4-B14D-BE39-242C2950A17A}"/>
                    </a:ext>
                  </a:extLst>
                </p:cNvPr>
                <p:cNvCxnSpPr>
                  <a:stCxn id="142" idx="4"/>
                  <a:endCxn id="160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12">
                  <a:extLst>
                    <a:ext uri="{FF2B5EF4-FFF2-40B4-BE49-F238E27FC236}">
                      <a16:creationId xmlns:a16="http://schemas.microsoft.com/office/drawing/2014/main" id="{CD80EA01-4E54-EB4C-8A23-0791AF12ECA1}"/>
                    </a:ext>
                  </a:extLst>
                </p:cNvPr>
                <p:cNvCxnSpPr>
                  <a:stCxn id="141" idx="5"/>
                  <a:endCxn id="160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13">
                  <a:extLst>
                    <a:ext uri="{FF2B5EF4-FFF2-40B4-BE49-F238E27FC236}">
                      <a16:creationId xmlns:a16="http://schemas.microsoft.com/office/drawing/2014/main" id="{24131F93-9DCB-5E42-B572-6248FB7028C1}"/>
                    </a:ext>
                  </a:extLst>
                </p:cNvPr>
                <p:cNvCxnSpPr>
                  <a:stCxn id="158" idx="0"/>
                  <a:endCxn id="141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4">
                  <a:extLst>
                    <a:ext uri="{FF2B5EF4-FFF2-40B4-BE49-F238E27FC236}">
                      <a16:creationId xmlns:a16="http://schemas.microsoft.com/office/drawing/2014/main" id="{0F8C7C00-D75D-CF4C-ACA9-A7E1944EC720}"/>
                    </a:ext>
                  </a:extLst>
                </p:cNvPr>
                <p:cNvCxnSpPr>
                  <a:stCxn id="163" idx="3"/>
                  <a:endCxn id="156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5">
                  <a:extLst>
                    <a:ext uri="{FF2B5EF4-FFF2-40B4-BE49-F238E27FC236}">
                      <a16:creationId xmlns:a16="http://schemas.microsoft.com/office/drawing/2014/main" id="{EFCF9D7D-6BB4-784A-AF69-5BDDE216EBE8}"/>
                    </a:ext>
                  </a:extLst>
                </p:cNvPr>
                <p:cNvCxnSpPr>
                  <a:stCxn id="146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16">
                  <a:extLst>
                    <a:ext uri="{FF2B5EF4-FFF2-40B4-BE49-F238E27FC236}">
                      <a16:creationId xmlns:a16="http://schemas.microsoft.com/office/drawing/2014/main" id="{C6A539D8-A327-2044-9B25-FDEEAB17AE6E}"/>
                    </a:ext>
                  </a:extLst>
                </p:cNvPr>
                <p:cNvCxnSpPr>
                  <a:stCxn id="158" idx="6"/>
                  <a:endCxn id="157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17">
                  <a:extLst>
                    <a:ext uri="{FF2B5EF4-FFF2-40B4-BE49-F238E27FC236}">
                      <a16:creationId xmlns:a16="http://schemas.microsoft.com/office/drawing/2014/main" id="{09C0ABD8-6FF0-4A44-88D0-39DC56EC309C}"/>
                    </a:ext>
                  </a:extLst>
                </p:cNvPr>
                <p:cNvCxnSpPr>
                  <a:stCxn id="157" idx="0"/>
                  <a:endCxn id="160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18">
                  <a:extLst>
                    <a:ext uri="{FF2B5EF4-FFF2-40B4-BE49-F238E27FC236}">
                      <a16:creationId xmlns:a16="http://schemas.microsoft.com/office/drawing/2014/main" id="{57D9C4DF-FCB6-814C-BEBA-852C5C952B50}"/>
                    </a:ext>
                  </a:extLst>
                </p:cNvPr>
                <p:cNvCxnSpPr>
                  <a:stCxn id="149" idx="7"/>
                  <a:endCxn id="158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19">
                  <a:extLst>
                    <a:ext uri="{FF2B5EF4-FFF2-40B4-BE49-F238E27FC236}">
                      <a16:creationId xmlns:a16="http://schemas.microsoft.com/office/drawing/2014/main" id="{1A50A690-10A6-6B48-BFF4-6F913BC5F8C7}"/>
                    </a:ext>
                  </a:extLst>
                </p:cNvPr>
                <p:cNvCxnSpPr>
                  <a:stCxn id="158" idx="5"/>
                  <a:endCxn id="162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20">
                  <a:extLst>
                    <a:ext uri="{FF2B5EF4-FFF2-40B4-BE49-F238E27FC236}">
                      <a16:creationId xmlns:a16="http://schemas.microsoft.com/office/drawing/2014/main" id="{09DD1826-865F-0E4E-8515-FB3ADE71A008}"/>
                    </a:ext>
                  </a:extLst>
                </p:cNvPr>
                <p:cNvCxnSpPr>
                  <a:stCxn id="160" idx="7"/>
                  <a:endCxn id="143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21">
                  <a:extLst>
                    <a:ext uri="{FF2B5EF4-FFF2-40B4-BE49-F238E27FC236}">
                      <a16:creationId xmlns:a16="http://schemas.microsoft.com/office/drawing/2014/main" id="{ACAC6618-1CB2-E344-9352-F088F2E9E695}"/>
                    </a:ext>
                  </a:extLst>
                </p:cNvPr>
                <p:cNvCxnSpPr>
                  <a:stCxn id="160" idx="6"/>
                  <a:endCxn id="144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22">
                  <a:extLst>
                    <a:ext uri="{FF2B5EF4-FFF2-40B4-BE49-F238E27FC236}">
                      <a16:creationId xmlns:a16="http://schemas.microsoft.com/office/drawing/2014/main" id="{358C954E-644C-B148-A7C7-D6D0F908AFC9}"/>
                    </a:ext>
                  </a:extLst>
                </p:cNvPr>
                <p:cNvCxnSpPr>
                  <a:stCxn id="158" idx="7"/>
                  <a:endCxn id="160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23">
                  <a:extLst>
                    <a:ext uri="{FF2B5EF4-FFF2-40B4-BE49-F238E27FC236}">
                      <a16:creationId xmlns:a16="http://schemas.microsoft.com/office/drawing/2014/main" id="{A456C9CD-8DDB-774B-A734-B7AFACE97443}"/>
                    </a:ext>
                  </a:extLst>
                </p:cNvPr>
                <p:cNvCxnSpPr>
                  <a:stCxn id="160" idx="5"/>
                  <a:endCxn id="159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24">
                  <a:extLst>
                    <a:ext uri="{FF2B5EF4-FFF2-40B4-BE49-F238E27FC236}">
                      <a16:creationId xmlns:a16="http://schemas.microsoft.com/office/drawing/2014/main" id="{A1B6DD15-7483-DF43-963C-94B643851C2E}"/>
                    </a:ext>
                  </a:extLst>
                </p:cNvPr>
                <p:cNvCxnSpPr>
                  <a:stCxn id="157" idx="6"/>
                  <a:endCxn id="159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25">
                  <a:extLst>
                    <a:ext uri="{FF2B5EF4-FFF2-40B4-BE49-F238E27FC236}">
                      <a16:creationId xmlns:a16="http://schemas.microsoft.com/office/drawing/2014/main" id="{8B8FCCED-4DE4-8246-B5B8-C253DC7D85EE}"/>
                    </a:ext>
                  </a:extLst>
                </p:cNvPr>
                <p:cNvCxnSpPr>
                  <a:stCxn id="159" idx="3"/>
                  <a:endCxn id="163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26">
                  <a:extLst>
                    <a:ext uri="{FF2B5EF4-FFF2-40B4-BE49-F238E27FC236}">
                      <a16:creationId xmlns:a16="http://schemas.microsoft.com/office/drawing/2014/main" id="{0CD635F6-1559-A840-9DB5-469E43FA8EC9}"/>
                    </a:ext>
                  </a:extLst>
                </p:cNvPr>
                <p:cNvCxnSpPr>
                  <a:stCxn id="159" idx="0"/>
                  <a:endCxn id="144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接连接符 27">
                  <a:extLst>
                    <a:ext uri="{FF2B5EF4-FFF2-40B4-BE49-F238E27FC236}">
                      <a16:creationId xmlns:a16="http://schemas.microsoft.com/office/drawing/2014/main" id="{129AEB4C-BC31-654F-95FF-76E02B862EEB}"/>
                    </a:ext>
                  </a:extLst>
                </p:cNvPr>
                <p:cNvCxnSpPr>
                  <a:stCxn id="159" idx="5"/>
                  <a:endCxn id="164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接连接符 28">
                  <a:extLst>
                    <a:ext uri="{FF2B5EF4-FFF2-40B4-BE49-F238E27FC236}">
                      <a16:creationId xmlns:a16="http://schemas.microsoft.com/office/drawing/2014/main" id="{108BFB4F-833E-B746-A8EF-7DB02575B1CF}"/>
                    </a:ext>
                  </a:extLst>
                </p:cNvPr>
                <p:cNvCxnSpPr>
                  <a:stCxn id="164" idx="0"/>
                  <a:endCxn id="144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直接连接符 29">
                  <a:extLst>
                    <a:ext uri="{FF2B5EF4-FFF2-40B4-BE49-F238E27FC236}">
                      <a16:creationId xmlns:a16="http://schemas.microsoft.com/office/drawing/2014/main" id="{D82FFA47-ADF8-114F-9D12-57C2A32E358E}"/>
                    </a:ext>
                  </a:extLst>
                </p:cNvPr>
                <p:cNvCxnSpPr>
                  <a:stCxn id="164" idx="7"/>
                  <a:endCxn id="147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接连接符 30">
                  <a:extLst>
                    <a:ext uri="{FF2B5EF4-FFF2-40B4-BE49-F238E27FC236}">
                      <a16:creationId xmlns:a16="http://schemas.microsoft.com/office/drawing/2014/main" id="{78255ACF-9079-C148-8D6E-DAB6B28237D9}"/>
                    </a:ext>
                  </a:extLst>
                </p:cNvPr>
                <p:cNvCxnSpPr>
                  <a:stCxn id="151" idx="1"/>
                  <a:endCxn id="164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连接符 31">
                  <a:extLst>
                    <a:ext uri="{FF2B5EF4-FFF2-40B4-BE49-F238E27FC236}">
                      <a16:creationId xmlns:a16="http://schemas.microsoft.com/office/drawing/2014/main" id="{102D75F6-5B6C-4C47-BD62-24A7D05F15A4}"/>
                    </a:ext>
                  </a:extLst>
                </p:cNvPr>
                <p:cNvCxnSpPr>
                  <a:stCxn id="157" idx="4"/>
                  <a:endCxn id="163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连接符 32">
                  <a:extLst>
                    <a:ext uri="{FF2B5EF4-FFF2-40B4-BE49-F238E27FC236}">
                      <a16:creationId xmlns:a16="http://schemas.microsoft.com/office/drawing/2014/main" id="{A71CF3D5-52C0-D940-81FD-0DB4BAB87609}"/>
                    </a:ext>
                  </a:extLst>
                </p:cNvPr>
                <p:cNvCxnSpPr>
                  <a:stCxn id="162" idx="5"/>
                  <a:endCxn id="163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连接符 33">
                  <a:extLst>
                    <a:ext uri="{FF2B5EF4-FFF2-40B4-BE49-F238E27FC236}">
                      <a16:creationId xmlns:a16="http://schemas.microsoft.com/office/drawing/2014/main" id="{E41B4CAA-BE0E-B345-A0CB-BF2C218B7108}"/>
                    </a:ext>
                  </a:extLst>
                </p:cNvPr>
                <p:cNvCxnSpPr>
                  <a:stCxn id="149" idx="5"/>
                  <a:endCxn id="161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34">
                  <a:extLst>
                    <a:ext uri="{FF2B5EF4-FFF2-40B4-BE49-F238E27FC236}">
                      <a16:creationId xmlns:a16="http://schemas.microsoft.com/office/drawing/2014/main" id="{467600E3-9FD4-BF48-8033-661041DCFD0B}"/>
                    </a:ext>
                  </a:extLst>
                </p:cNvPr>
                <p:cNvCxnSpPr>
                  <a:stCxn id="161" idx="7"/>
                  <a:endCxn id="162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连接符 35">
                  <a:extLst>
                    <a:ext uri="{FF2B5EF4-FFF2-40B4-BE49-F238E27FC236}">
                      <a16:creationId xmlns:a16="http://schemas.microsoft.com/office/drawing/2014/main" id="{77ACB3F4-584D-0F4F-AF60-A6578C359A12}"/>
                    </a:ext>
                  </a:extLst>
                </p:cNvPr>
                <p:cNvCxnSpPr>
                  <a:stCxn id="161" idx="0"/>
                  <a:endCxn id="158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连接符 36">
                  <a:extLst>
                    <a:ext uri="{FF2B5EF4-FFF2-40B4-BE49-F238E27FC236}">
                      <a16:creationId xmlns:a16="http://schemas.microsoft.com/office/drawing/2014/main" id="{126CB5F2-49D7-C94B-BA19-D975250D6501}"/>
                    </a:ext>
                  </a:extLst>
                </p:cNvPr>
                <p:cNvCxnSpPr>
                  <a:stCxn id="158" idx="1"/>
                  <a:endCxn id="145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直接连接符 37">
                  <a:extLst>
                    <a:ext uri="{FF2B5EF4-FFF2-40B4-BE49-F238E27FC236}">
                      <a16:creationId xmlns:a16="http://schemas.microsoft.com/office/drawing/2014/main" id="{1C1996AA-29DF-9444-B29E-458B61F45D38}"/>
                    </a:ext>
                  </a:extLst>
                </p:cNvPr>
                <p:cNvCxnSpPr>
                  <a:stCxn id="152" idx="0"/>
                  <a:endCxn id="164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接连接符 38">
                  <a:extLst>
                    <a:ext uri="{FF2B5EF4-FFF2-40B4-BE49-F238E27FC236}">
                      <a16:creationId xmlns:a16="http://schemas.microsoft.com/office/drawing/2014/main" id="{188C999C-8A0B-1C40-978F-7B83D3F94CBE}"/>
                    </a:ext>
                  </a:extLst>
                </p:cNvPr>
                <p:cNvCxnSpPr>
                  <a:stCxn id="164" idx="3"/>
                  <a:endCxn id="163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直接连接符 39">
                  <a:extLst>
                    <a:ext uri="{FF2B5EF4-FFF2-40B4-BE49-F238E27FC236}">
                      <a16:creationId xmlns:a16="http://schemas.microsoft.com/office/drawing/2014/main" id="{147A1277-BA6A-F24D-AD8D-E5791941E6E3}"/>
                    </a:ext>
                  </a:extLst>
                </p:cNvPr>
                <p:cNvCxnSpPr>
                  <a:stCxn id="163" idx="6"/>
                  <a:endCxn id="152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直接连接符 40">
                  <a:extLst>
                    <a:ext uri="{FF2B5EF4-FFF2-40B4-BE49-F238E27FC236}">
                      <a16:creationId xmlns:a16="http://schemas.microsoft.com/office/drawing/2014/main" id="{0B1AF502-E704-364C-AA92-5C80A1871F24}"/>
                    </a:ext>
                  </a:extLst>
                </p:cNvPr>
                <p:cNvCxnSpPr>
                  <a:stCxn id="163" idx="5"/>
                  <a:endCxn id="155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直接连接符 41">
                  <a:extLst>
                    <a:ext uri="{FF2B5EF4-FFF2-40B4-BE49-F238E27FC236}">
                      <a16:creationId xmlns:a16="http://schemas.microsoft.com/office/drawing/2014/main" id="{4ADBB049-A751-3446-B337-DA01A1D58573}"/>
                    </a:ext>
                  </a:extLst>
                </p:cNvPr>
                <p:cNvCxnSpPr>
                  <a:stCxn id="162" idx="0"/>
                  <a:endCxn id="157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直接连接符 42">
                  <a:extLst>
                    <a:ext uri="{FF2B5EF4-FFF2-40B4-BE49-F238E27FC236}">
                      <a16:creationId xmlns:a16="http://schemas.microsoft.com/office/drawing/2014/main" id="{A7C406CA-C1C4-4D4C-A482-FB920D1A4E7A}"/>
                    </a:ext>
                  </a:extLst>
                </p:cNvPr>
                <p:cNvCxnSpPr>
                  <a:stCxn id="161" idx="6"/>
                  <a:endCxn id="163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直接连接符 43">
                  <a:extLst>
                    <a:ext uri="{FF2B5EF4-FFF2-40B4-BE49-F238E27FC236}">
                      <a16:creationId xmlns:a16="http://schemas.microsoft.com/office/drawing/2014/main" id="{B1C9A564-8BD7-784F-B8A8-FAC147A6B611}"/>
                    </a:ext>
                  </a:extLst>
                </p:cNvPr>
                <p:cNvCxnSpPr>
                  <a:stCxn id="150" idx="6"/>
                  <a:endCxn id="161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直接连接符 44">
                  <a:extLst>
                    <a:ext uri="{FF2B5EF4-FFF2-40B4-BE49-F238E27FC236}">
                      <a16:creationId xmlns:a16="http://schemas.microsoft.com/office/drawing/2014/main" id="{B0B8CE99-7DA0-1548-B06C-52553E222A29}"/>
                    </a:ext>
                  </a:extLst>
                </p:cNvPr>
                <p:cNvCxnSpPr>
                  <a:stCxn id="153" idx="7"/>
                  <a:endCxn id="161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直接连接符 45">
                  <a:extLst>
                    <a:ext uri="{FF2B5EF4-FFF2-40B4-BE49-F238E27FC236}">
                      <a16:creationId xmlns:a16="http://schemas.microsoft.com/office/drawing/2014/main" id="{D56B1A25-0EB3-4C4A-BF6E-0841B57837DF}"/>
                    </a:ext>
                  </a:extLst>
                </p:cNvPr>
                <p:cNvCxnSpPr>
                  <a:stCxn id="154" idx="0"/>
                  <a:endCxn id="161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直接连接符 46">
                  <a:extLst>
                    <a:ext uri="{FF2B5EF4-FFF2-40B4-BE49-F238E27FC236}">
                      <a16:creationId xmlns:a16="http://schemas.microsoft.com/office/drawing/2014/main" id="{B9E81E4C-091E-EC4D-B0BC-2B7BA05AE9DF}"/>
                    </a:ext>
                  </a:extLst>
                </p:cNvPr>
                <p:cNvCxnSpPr>
                  <a:stCxn id="154" idx="7"/>
                  <a:endCxn id="163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99" name="文本框 5">
              <a:extLst>
                <a:ext uri="{FF2B5EF4-FFF2-40B4-BE49-F238E27FC236}">
                  <a16:creationId xmlns:a16="http://schemas.microsoft.com/office/drawing/2014/main" id="{C2BFE6C4-E55A-B84D-B940-FE540F9AA910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00" name="弧形 6">
              <a:extLst>
                <a:ext uri="{FF2B5EF4-FFF2-40B4-BE49-F238E27FC236}">
                  <a16:creationId xmlns:a16="http://schemas.microsoft.com/office/drawing/2014/main" id="{25B94707-7099-3D42-AF4B-6B18E14C2BA8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65" name="文本框 71">
            <a:extLst>
              <a:ext uri="{FF2B5EF4-FFF2-40B4-BE49-F238E27FC236}">
                <a16:creationId xmlns:a16="http://schemas.microsoft.com/office/drawing/2014/main" id="{F47A16AE-F2A1-0049-B979-85690C183937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821692-5E0C-A944-8D94-82E82D20F622}"/>
              </a:ext>
            </a:extLst>
          </p:cNvPr>
          <p:cNvSpPr txBox="1"/>
          <p:nvPr/>
        </p:nvSpPr>
        <p:spPr>
          <a:xfrm>
            <a:off x="4136816" y="1250973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>
                <a:solidFill>
                  <a:schemeClr val="bg1"/>
                </a:solidFill>
              </a:rPr>
              <a:t>类比推理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51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  <p:bldP spid="16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8D808-7221-2E4F-92D2-3577C8F9B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B52352B7-7C8B-AF48-B7BF-032BDFBB9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04561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B1BE5F8-4233-C045-A955-41FC71B267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66783" y="2043430"/>
            <a:ext cx="2667000" cy="1917700"/>
          </a:xfrm>
        </p:spPr>
      </p:pic>
      <p:grpSp>
        <p:nvGrpSpPr>
          <p:cNvPr id="10" name="组合 3">
            <a:extLst>
              <a:ext uri="{FF2B5EF4-FFF2-40B4-BE49-F238E27FC236}">
                <a16:creationId xmlns:a16="http://schemas.microsoft.com/office/drawing/2014/main" id="{A8C00CDF-98C5-9F43-906F-4238B244F6F6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11" name="组合 4">
              <a:extLst>
                <a:ext uri="{FF2B5EF4-FFF2-40B4-BE49-F238E27FC236}">
                  <a16:creationId xmlns:a16="http://schemas.microsoft.com/office/drawing/2014/main" id="{6F830799-E02C-7544-A0FF-674096D2DE0B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4" name="椭圆 7">
                <a:extLst>
                  <a:ext uri="{FF2B5EF4-FFF2-40B4-BE49-F238E27FC236}">
                    <a16:creationId xmlns:a16="http://schemas.microsoft.com/office/drawing/2014/main" id="{212AB36B-B27B-9C4B-96D7-3D302209FDAD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5" name="组合 8">
                <a:extLst>
                  <a:ext uri="{FF2B5EF4-FFF2-40B4-BE49-F238E27FC236}">
                    <a16:creationId xmlns:a16="http://schemas.microsoft.com/office/drawing/2014/main" id="{FBCEFAC2-EF43-B649-95C2-7442B9EE1699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6" name="十六角星 9">
                  <a:extLst>
                    <a:ext uri="{FF2B5EF4-FFF2-40B4-BE49-F238E27FC236}">
                      <a16:creationId xmlns:a16="http://schemas.microsoft.com/office/drawing/2014/main" id="{B13160B8-EE7F-5D45-B9B2-925B34A59B80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7" name="组合 10">
                  <a:extLst>
                    <a:ext uri="{FF2B5EF4-FFF2-40B4-BE49-F238E27FC236}">
                      <a16:creationId xmlns:a16="http://schemas.microsoft.com/office/drawing/2014/main" id="{26FEB137-5C6E-2E43-830A-CE2D9F100C69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54" name="椭圆 47">
                    <a:extLst>
                      <a:ext uri="{FF2B5EF4-FFF2-40B4-BE49-F238E27FC236}">
                        <a16:creationId xmlns:a16="http://schemas.microsoft.com/office/drawing/2014/main" id="{CBBE6C96-F0F9-CE4F-9651-B2FA037BD716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48">
                    <a:extLst>
                      <a:ext uri="{FF2B5EF4-FFF2-40B4-BE49-F238E27FC236}">
                        <a16:creationId xmlns:a16="http://schemas.microsoft.com/office/drawing/2014/main" id="{508D0EA1-767C-FB46-A549-590845B86071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49">
                    <a:extLst>
                      <a:ext uri="{FF2B5EF4-FFF2-40B4-BE49-F238E27FC236}">
                        <a16:creationId xmlns:a16="http://schemas.microsoft.com/office/drawing/2014/main" id="{D1F4A493-5607-C54C-9558-50A02BEFB7D4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0">
                    <a:extLst>
                      <a:ext uri="{FF2B5EF4-FFF2-40B4-BE49-F238E27FC236}">
                        <a16:creationId xmlns:a16="http://schemas.microsoft.com/office/drawing/2014/main" id="{3B8D397C-57D5-4145-A396-7009849D9B62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1">
                    <a:extLst>
                      <a:ext uri="{FF2B5EF4-FFF2-40B4-BE49-F238E27FC236}">
                        <a16:creationId xmlns:a16="http://schemas.microsoft.com/office/drawing/2014/main" id="{374477AC-64D8-7747-99BC-E68DCD5F29CF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2">
                    <a:extLst>
                      <a:ext uri="{FF2B5EF4-FFF2-40B4-BE49-F238E27FC236}">
                        <a16:creationId xmlns:a16="http://schemas.microsoft.com/office/drawing/2014/main" id="{9FB8557B-93F5-6A4D-A1BA-A09391438F25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3">
                    <a:extLst>
                      <a:ext uri="{FF2B5EF4-FFF2-40B4-BE49-F238E27FC236}">
                        <a16:creationId xmlns:a16="http://schemas.microsoft.com/office/drawing/2014/main" id="{BF9D677F-C115-8148-9842-9CAD64B9DA3F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4">
                    <a:extLst>
                      <a:ext uri="{FF2B5EF4-FFF2-40B4-BE49-F238E27FC236}">
                        <a16:creationId xmlns:a16="http://schemas.microsoft.com/office/drawing/2014/main" id="{C60CE02D-DCF5-0147-9CF5-DBA5DB01F6A5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55">
                    <a:extLst>
                      <a:ext uri="{FF2B5EF4-FFF2-40B4-BE49-F238E27FC236}">
                        <a16:creationId xmlns:a16="http://schemas.microsoft.com/office/drawing/2014/main" id="{48B6F379-2DF1-5C4A-91E3-78DF8A78406F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56">
                    <a:extLst>
                      <a:ext uri="{FF2B5EF4-FFF2-40B4-BE49-F238E27FC236}">
                        <a16:creationId xmlns:a16="http://schemas.microsoft.com/office/drawing/2014/main" id="{0D4F260E-F706-1A46-9D30-7BED79E59AD3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57">
                    <a:extLst>
                      <a:ext uri="{FF2B5EF4-FFF2-40B4-BE49-F238E27FC236}">
                        <a16:creationId xmlns:a16="http://schemas.microsoft.com/office/drawing/2014/main" id="{CE41AA33-D411-E643-80B3-A53B0A0B2546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58">
                    <a:extLst>
                      <a:ext uri="{FF2B5EF4-FFF2-40B4-BE49-F238E27FC236}">
                        <a16:creationId xmlns:a16="http://schemas.microsoft.com/office/drawing/2014/main" id="{C84EB5B2-D18E-3045-A0D0-2C26CF14203E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59">
                    <a:extLst>
                      <a:ext uri="{FF2B5EF4-FFF2-40B4-BE49-F238E27FC236}">
                        <a16:creationId xmlns:a16="http://schemas.microsoft.com/office/drawing/2014/main" id="{472C9AD6-DAE2-0541-97F3-2A0D3406067D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0">
                    <a:extLst>
                      <a:ext uri="{FF2B5EF4-FFF2-40B4-BE49-F238E27FC236}">
                        <a16:creationId xmlns:a16="http://schemas.microsoft.com/office/drawing/2014/main" id="{B25D0C05-8335-5F4B-8E56-4E3B894A210B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1">
                    <a:extLst>
                      <a:ext uri="{FF2B5EF4-FFF2-40B4-BE49-F238E27FC236}">
                        <a16:creationId xmlns:a16="http://schemas.microsoft.com/office/drawing/2014/main" id="{5407CE13-92A9-9344-A7EE-149F73B0951D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2">
                    <a:extLst>
                      <a:ext uri="{FF2B5EF4-FFF2-40B4-BE49-F238E27FC236}">
                        <a16:creationId xmlns:a16="http://schemas.microsoft.com/office/drawing/2014/main" id="{AA71D467-6166-FD4A-9385-8A35882DFFE3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3">
                    <a:extLst>
                      <a:ext uri="{FF2B5EF4-FFF2-40B4-BE49-F238E27FC236}">
                        <a16:creationId xmlns:a16="http://schemas.microsoft.com/office/drawing/2014/main" id="{D9BCBC38-9AD8-1246-95C4-417F0B598FD1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4">
                    <a:extLst>
                      <a:ext uri="{FF2B5EF4-FFF2-40B4-BE49-F238E27FC236}">
                        <a16:creationId xmlns:a16="http://schemas.microsoft.com/office/drawing/2014/main" id="{2B0B315B-3142-CD4F-8A02-996D153C14A4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65">
                    <a:extLst>
                      <a:ext uri="{FF2B5EF4-FFF2-40B4-BE49-F238E27FC236}">
                        <a16:creationId xmlns:a16="http://schemas.microsoft.com/office/drawing/2014/main" id="{BD9C9F13-3AB8-964E-B8A2-A332AAEC72A9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3" name="椭圆 66">
                    <a:extLst>
                      <a:ext uri="{FF2B5EF4-FFF2-40B4-BE49-F238E27FC236}">
                        <a16:creationId xmlns:a16="http://schemas.microsoft.com/office/drawing/2014/main" id="{DEA96F1E-2B58-8E47-AF54-402355F4D04B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4" name="椭圆 67">
                    <a:extLst>
                      <a:ext uri="{FF2B5EF4-FFF2-40B4-BE49-F238E27FC236}">
                        <a16:creationId xmlns:a16="http://schemas.microsoft.com/office/drawing/2014/main" id="{BE3C433A-3DA9-774B-8AD2-4E62FB0D2EFF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5" name="椭圆 68">
                    <a:extLst>
                      <a:ext uri="{FF2B5EF4-FFF2-40B4-BE49-F238E27FC236}">
                        <a16:creationId xmlns:a16="http://schemas.microsoft.com/office/drawing/2014/main" id="{ABFDD1DA-BD0A-3244-8854-1CFBA73C3C95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6" name="椭圆 69">
                    <a:extLst>
                      <a:ext uri="{FF2B5EF4-FFF2-40B4-BE49-F238E27FC236}">
                        <a16:creationId xmlns:a16="http://schemas.microsoft.com/office/drawing/2014/main" id="{AE5886AA-C3F2-A24E-AE2D-B1EE9381AD66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7" name="椭圆 70">
                    <a:extLst>
                      <a:ext uri="{FF2B5EF4-FFF2-40B4-BE49-F238E27FC236}">
                        <a16:creationId xmlns:a16="http://schemas.microsoft.com/office/drawing/2014/main" id="{77DDF711-8DF2-3244-82C0-E60CA2385823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8" name="直接连接符 11">
                  <a:extLst>
                    <a:ext uri="{FF2B5EF4-FFF2-40B4-BE49-F238E27FC236}">
                      <a16:creationId xmlns:a16="http://schemas.microsoft.com/office/drawing/2014/main" id="{56D29825-9B4E-D843-AFD9-8B0E55206DF2}"/>
                    </a:ext>
                  </a:extLst>
                </p:cNvPr>
                <p:cNvCxnSpPr>
                  <a:stCxn id="55" idx="4"/>
                  <a:endCxn id="73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2">
                  <a:extLst>
                    <a:ext uri="{FF2B5EF4-FFF2-40B4-BE49-F238E27FC236}">
                      <a16:creationId xmlns:a16="http://schemas.microsoft.com/office/drawing/2014/main" id="{44096FBB-2045-A74F-B572-9675DBEC5F7D}"/>
                    </a:ext>
                  </a:extLst>
                </p:cNvPr>
                <p:cNvCxnSpPr>
                  <a:stCxn id="54" idx="5"/>
                  <a:endCxn id="73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3">
                  <a:extLst>
                    <a:ext uri="{FF2B5EF4-FFF2-40B4-BE49-F238E27FC236}">
                      <a16:creationId xmlns:a16="http://schemas.microsoft.com/office/drawing/2014/main" id="{F0407BB6-981C-E24A-9ECD-5E6C48B79612}"/>
                    </a:ext>
                  </a:extLst>
                </p:cNvPr>
                <p:cNvCxnSpPr>
                  <a:stCxn id="71" idx="0"/>
                  <a:endCxn id="54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4">
                  <a:extLst>
                    <a:ext uri="{FF2B5EF4-FFF2-40B4-BE49-F238E27FC236}">
                      <a16:creationId xmlns:a16="http://schemas.microsoft.com/office/drawing/2014/main" id="{7FE9D7AE-FD32-F64B-AFD3-3A2777935E07}"/>
                    </a:ext>
                  </a:extLst>
                </p:cNvPr>
                <p:cNvCxnSpPr>
                  <a:stCxn id="76" idx="3"/>
                  <a:endCxn id="69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15">
                  <a:extLst>
                    <a:ext uri="{FF2B5EF4-FFF2-40B4-BE49-F238E27FC236}">
                      <a16:creationId xmlns:a16="http://schemas.microsoft.com/office/drawing/2014/main" id="{77D2BBE1-BFF6-1145-97FE-56154F8E6A39}"/>
                    </a:ext>
                  </a:extLst>
                </p:cNvPr>
                <p:cNvCxnSpPr>
                  <a:stCxn id="59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16">
                  <a:extLst>
                    <a:ext uri="{FF2B5EF4-FFF2-40B4-BE49-F238E27FC236}">
                      <a16:creationId xmlns:a16="http://schemas.microsoft.com/office/drawing/2014/main" id="{6BD39E67-3445-394B-AF22-7044E95D5B47}"/>
                    </a:ext>
                  </a:extLst>
                </p:cNvPr>
                <p:cNvCxnSpPr>
                  <a:stCxn id="71" idx="6"/>
                  <a:endCxn id="70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17">
                  <a:extLst>
                    <a:ext uri="{FF2B5EF4-FFF2-40B4-BE49-F238E27FC236}">
                      <a16:creationId xmlns:a16="http://schemas.microsoft.com/office/drawing/2014/main" id="{9EE5FCA6-C3A0-2F4A-911D-A4D87CD3B994}"/>
                    </a:ext>
                  </a:extLst>
                </p:cNvPr>
                <p:cNvCxnSpPr>
                  <a:stCxn id="70" idx="0"/>
                  <a:endCxn id="73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18">
                  <a:extLst>
                    <a:ext uri="{FF2B5EF4-FFF2-40B4-BE49-F238E27FC236}">
                      <a16:creationId xmlns:a16="http://schemas.microsoft.com/office/drawing/2014/main" id="{2C79B02A-1A27-2A42-BBA2-F2F75F6E88FE}"/>
                    </a:ext>
                  </a:extLst>
                </p:cNvPr>
                <p:cNvCxnSpPr>
                  <a:stCxn id="62" idx="7"/>
                  <a:endCxn id="71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19">
                  <a:extLst>
                    <a:ext uri="{FF2B5EF4-FFF2-40B4-BE49-F238E27FC236}">
                      <a16:creationId xmlns:a16="http://schemas.microsoft.com/office/drawing/2014/main" id="{29D07AD9-4074-6B40-B72E-CE35EC879C6E}"/>
                    </a:ext>
                  </a:extLst>
                </p:cNvPr>
                <p:cNvCxnSpPr>
                  <a:stCxn id="71" idx="5"/>
                  <a:endCxn id="75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0">
                  <a:extLst>
                    <a:ext uri="{FF2B5EF4-FFF2-40B4-BE49-F238E27FC236}">
                      <a16:creationId xmlns:a16="http://schemas.microsoft.com/office/drawing/2014/main" id="{8CFC510B-BFF5-E349-8A84-A479FD40AF41}"/>
                    </a:ext>
                  </a:extLst>
                </p:cNvPr>
                <p:cNvCxnSpPr>
                  <a:stCxn id="73" idx="7"/>
                  <a:endCxn id="56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1">
                  <a:extLst>
                    <a:ext uri="{FF2B5EF4-FFF2-40B4-BE49-F238E27FC236}">
                      <a16:creationId xmlns:a16="http://schemas.microsoft.com/office/drawing/2014/main" id="{FD5C3510-3314-2C4A-A6E3-45F3A35477F9}"/>
                    </a:ext>
                  </a:extLst>
                </p:cNvPr>
                <p:cNvCxnSpPr>
                  <a:stCxn id="73" idx="6"/>
                  <a:endCxn id="57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2">
                  <a:extLst>
                    <a:ext uri="{FF2B5EF4-FFF2-40B4-BE49-F238E27FC236}">
                      <a16:creationId xmlns:a16="http://schemas.microsoft.com/office/drawing/2014/main" id="{AEA53A15-4A09-554C-9096-F4167CC997DB}"/>
                    </a:ext>
                  </a:extLst>
                </p:cNvPr>
                <p:cNvCxnSpPr>
                  <a:stCxn id="71" idx="7"/>
                  <a:endCxn id="73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3">
                  <a:extLst>
                    <a:ext uri="{FF2B5EF4-FFF2-40B4-BE49-F238E27FC236}">
                      <a16:creationId xmlns:a16="http://schemas.microsoft.com/office/drawing/2014/main" id="{0F67E9C0-EDDC-2D47-8C60-C17FA5D5B44B}"/>
                    </a:ext>
                  </a:extLst>
                </p:cNvPr>
                <p:cNvCxnSpPr>
                  <a:stCxn id="73" idx="5"/>
                  <a:endCxn id="72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4">
                  <a:extLst>
                    <a:ext uri="{FF2B5EF4-FFF2-40B4-BE49-F238E27FC236}">
                      <a16:creationId xmlns:a16="http://schemas.microsoft.com/office/drawing/2014/main" id="{EF2D97B5-D5EC-6343-9291-B10ACFBE0EF0}"/>
                    </a:ext>
                  </a:extLst>
                </p:cNvPr>
                <p:cNvCxnSpPr>
                  <a:stCxn id="70" idx="6"/>
                  <a:endCxn id="72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25">
                  <a:extLst>
                    <a:ext uri="{FF2B5EF4-FFF2-40B4-BE49-F238E27FC236}">
                      <a16:creationId xmlns:a16="http://schemas.microsoft.com/office/drawing/2014/main" id="{F287FEBB-6E98-9447-975A-7B743DB1A787}"/>
                    </a:ext>
                  </a:extLst>
                </p:cNvPr>
                <p:cNvCxnSpPr>
                  <a:stCxn id="72" idx="3"/>
                  <a:endCxn id="76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26">
                  <a:extLst>
                    <a:ext uri="{FF2B5EF4-FFF2-40B4-BE49-F238E27FC236}">
                      <a16:creationId xmlns:a16="http://schemas.microsoft.com/office/drawing/2014/main" id="{F4B9AE2E-E42A-4547-8B9B-3E13AA3F8759}"/>
                    </a:ext>
                  </a:extLst>
                </p:cNvPr>
                <p:cNvCxnSpPr>
                  <a:stCxn id="72" idx="0"/>
                  <a:endCxn id="57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27">
                  <a:extLst>
                    <a:ext uri="{FF2B5EF4-FFF2-40B4-BE49-F238E27FC236}">
                      <a16:creationId xmlns:a16="http://schemas.microsoft.com/office/drawing/2014/main" id="{5B2930C7-0EE3-2148-9696-53ACA59C23A6}"/>
                    </a:ext>
                  </a:extLst>
                </p:cNvPr>
                <p:cNvCxnSpPr>
                  <a:stCxn id="72" idx="5"/>
                  <a:endCxn id="77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28">
                  <a:extLst>
                    <a:ext uri="{FF2B5EF4-FFF2-40B4-BE49-F238E27FC236}">
                      <a16:creationId xmlns:a16="http://schemas.microsoft.com/office/drawing/2014/main" id="{69960A12-102D-1343-9A4C-14485DA7AB3C}"/>
                    </a:ext>
                  </a:extLst>
                </p:cNvPr>
                <p:cNvCxnSpPr>
                  <a:stCxn id="77" idx="0"/>
                  <a:endCxn id="57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29">
                  <a:extLst>
                    <a:ext uri="{FF2B5EF4-FFF2-40B4-BE49-F238E27FC236}">
                      <a16:creationId xmlns:a16="http://schemas.microsoft.com/office/drawing/2014/main" id="{8B4C0444-90FA-0B4F-80A9-FB20A5F2CFEA}"/>
                    </a:ext>
                  </a:extLst>
                </p:cNvPr>
                <p:cNvCxnSpPr>
                  <a:stCxn id="77" idx="7"/>
                  <a:endCxn id="60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0">
                  <a:extLst>
                    <a:ext uri="{FF2B5EF4-FFF2-40B4-BE49-F238E27FC236}">
                      <a16:creationId xmlns:a16="http://schemas.microsoft.com/office/drawing/2014/main" id="{BC547674-CCA2-6144-8510-FD310BFC5D0B}"/>
                    </a:ext>
                  </a:extLst>
                </p:cNvPr>
                <p:cNvCxnSpPr>
                  <a:stCxn id="64" idx="1"/>
                  <a:endCxn id="77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1">
                  <a:extLst>
                    <a:ext uri="{FF2B5EF4-FFF2-40B4-BE49-F238E27FC236}">
                      <a16:creationId xmlns:a16="http://schemas.microsoft.com/office/drawing/2014/main" id="{7145CD7D-3C5F-8A40-AA0D-EF5DF1DB3533}"/>
                    </a:ext>
                  </a:extLst>
                </p:cNvPr>
                <p:cNvCxnSpPr>
                  <a:stCxn id="70" idx="4"/>
                  <a:endCxn id="76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2">
                  <a:extLst>
                    <a:ext uri="{FF2B5EF4-FFF2-40B4-BE49-F238E27FC236}">
                      <a16:creationId xmlns:a16="http://schemas.microsoft.com/office/drawing/2014/main" id="{C361EB7A-0B4B-3D4F-B7B3-B7B1ED0ED1B8}"/>
                    </a:ext>
                  </a:extLst>
                </p:cNvPr>
                <p:cNvCxnSpPr>
                  <a:stCxn id="75" idx="5"/>
                  <a:endCxn id="76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3">
                  <a:extLst>
                    <a:ext uri="{FF2B5EF4-FFF2-40B4-BE49-F238E27FC236}">
                      <a16:creationId xmlns:a16="http://schemas.microsoft.com/office/drawing/2014/main" id="{BB57A69E-1BAC-9A40-96AF-D23F0721A391}"/>
                    </a:ext>
                  </a:extLst>
                </p:cNvPr>
                <p:cNvCxnSpPr>
                  <a:stCxn id="62" idx="5"/>
                  <a:endCxn id="74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4">
                  <a:extLst>
                    <a:ext uri="{FF2B5EF4-FFF2-40B4-BE49-F238E27FC236}">
                      <a16:creationId xmlns:a16="http://schemas.microsoft.com/office/drawing/2014/main" id="{6AC740F0-9E18-6846-B179-91E45B7CF6BC}"/>
                    </a:ext>
                  </a:extLst>
                </p:cNvPr>
                <p:cNvCxnSpPr>
                  <a:stCxn id="74" idx="7"/>
                  <a:endCxn id="75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35">
                  <a:extLst>
                    <a:ext uri="{FF2B5EF4-FFF2-40B4-BE49-F238E27FC236}">
                      <a16:creationId xmlns:a16="http://schemas.microsoft.com/office/drawing/2014/main" id="{C24E3399-6EA1-9D4E-A704-8E581DA84743}"/>
                    </a:ext>
                  </a:extLst>
                </p:cNvPr>
                <p:cNvCxnSpPr>
                  <a:stCxn id="74" idx="0"/>
                  <a:endCxn id="71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36">
                  <a:extLst>
                    <a:ext uri="{FF2B5EF4-FFF2-40B4-BE49-F238E27FC236}">
                      <a16:creationId xmlns:a16="http://schemas.microsoft.com/office/drawing/2014/main" id="{874248CF-24D7-EF42-ABB2-AE49A8B9F432}"/>
                    </a:ext>
                  </a:extLst>
                </p:cNvPr>
                <p:cNvCxnSpPr>
                  <a:stCxn id="71" idx="1"/>
                  <a:endCxn id="58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37">
                  <a:extLst>
                    <a:ext uri="{FF2B5EF4-FFF2-40B4-BE49-F238E27FC236}">
                      <a16:creationId xmlns:a16="http://schemas.microsoft.com/office/drawing/2014/main" id="{B5DC333E-5C68-0642-AFE9-F27114A15DFB}"/>
                    </a:ext>
                  </a:extLst>
                </p:cNvPr>
                <p:cNvCxnSpPr>
                  <a:stCxn id="65" idx="0"/>
                  <a:endCxn id="77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38">
                  <a:extLst>
                    <a:ext uri="{FF2B5EF4-FFF2-40B4-BE49-F238E27FC236}">
                      <a16:creationId xmlns:a16="http://schemas.microsoft.com/office/drawing/2014/main" id="{E239CC23-3223-8B46-85D1-5215ADEE90F3}"/>
                    </a:ext>
                  </a:extLst>
                </p:cNvPr>
                <p:cNvCxnSpPr>
                  <a:stCxn id="77" idx="3"/>
                  <a:endCxn id="76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39">
                  <a:extLst>
                    <a:ext uri="{FF2B5EF4-FFF2-40B4-BE49-F238E27FC236}">
                      <a16:creationId xmlns:a16="http://schemas.microsoft.com/office/drawing/2014/main" id="{55549EA1-82B8-564B-9543-2E9C611D1438}"/>
                    </a:ext>
                  </a:extLst>
                </p:cNvPr>
                <p:cNvCxnSpPr>
                  <a:stCxn id="76" idx="6"/>
                  <a:endCxn id="65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0">
                  <a:extLst>
                    <a:ext uri="{FF2B5EF4-FFF2-40B4-BE49-F238E27FC236}">
                      <a16:creationId xmlns:a16="http://schemas.microsoft.com/office/drawing/2014/main" id="{1AB78828-AE2F-8B41-8356-A37C3DD8FEC2}"/>
                    </a:ext>
                  </a:extLst>
                </p:cNvPr>
                <p:cNvCxnSpPr>
                  <a:stCxn id="76" idx="5"/>
                  <a:endCxn id="68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1">
                  <a:extLst>
                    <a:ext uri="{FF2B5EF4-FFF2-40B4-BE49-F238E27FC236}">
                      <a16:creationId xmlns:a16="http://schemas.microsoft.com/office/drawing/2014/main" id="{49C1271D-2AC1-1D49-BE33-645F913642F7}"/>
                    </a:ext>
                  </a:extLst>
                </p:cNvPr>
                <p:cNvCxnSpPr>
                  <a:stCxn id="75" idx="0"/>
                  <a:endCxn id="70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2">
                  <a:extLst>
                    <a:ext uri="{FF2B5EF4-FFF2-40B4-BE49-F238E27FC236}">
                      <a16:creationId xmlns:a16="http://schemas.microsoft.com/office/drawing/2014/main" id="{D63195E6-38D2-AE4D-93DE-FF4E9B7959BD}"/>
                    </a:ext>
                  </a:extLst>
                </p:cNvPr>
                <p:cNvCxnSpPr>
                  <a:stCxn id="74" idx="6"/>
                  <a:endCxn id="76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3">
                  <a:extLst>
                    <a:ext uri="{FF2B5EF4-FFF2-40B4-BE49-F238E27FC236}">
                      <a16:creationId xmlns:a16="http://schemas.microsoft.com/office/drawing/2014/main" id="{B9C7AD5B-765D-F14E-AF73-D11E4B6453F0}"/>
                    </a:ext>
                  </a:extLst>
                </p:cNvPr>
                <p:cNvCxnSpPr>
                  <a:stCxn id="63" idx="6"/>
                  <a:endCxn id="74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直接连接符 44">
                  <a:extLst>
                    <a:ext uri="{FF2B5EF4-FFF2-40B4-BE49-F238E27FC236}">
                      <a16:creationId xmlns:a16="http://schemas.microsoft.com/office/drawing/2014/main" id="{35490278-C21C-9844-8FAD-83D9EEC5CF56}"/>
                    </a:ext>
                  </a:extLst>
                </p:cNvPr>
                <p:cNvCxnSpPr>
                  <a:stCxn id="66" idx="7"/>
                  <a:endCxn id="74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45">
                  <a:extLst>
                    <a:ext uri="{FF2B5EF4-FFF2-40B4-BE49-F238E27FC236}">
                      <a16:creationId xmlns:a16="http://schemas.microsoft.com/office/drawing/2014/main" id="{C1CD28EC-AEAD-624E-95F9-EE51C1E36554}"/>
                    </a:ext>
                  </a:extLst>
                </p:cNvPr>
                <p:cNvCxnSpPr>
                  <a:stCxn id="67" idx="0"/>
                  <a:endCxn id="74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接连接符 46">
                  <a:extLst>
                    <a:ext uri="{FF2B5EF4-FFF2-40B4-BE49-F238E27FC236}">
                      <a16:creationId xmlns:a16="http://schemas.microsoft.com/office/drawing/2014/main" id="{83C9F45A-9E7F-D148-B4C6-1AAC42011D03}"/>
                    </a:ext>
                  </a:extLst>
                </p:cNvPr>
                <p:cNvCxnSpPr>
                  <a:stCxn id="67" idx="7"/>
                  <a:endCxn id="76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2" name="文本框 5">
              <a:extLst>
                <a:ext uri="{FF2B5EF4-FFF2-40B4-BE49-F238E27FC236}">
                  <a16:creationId xmlns:a16="http://schemas.microsoft.com/office/drawing/2014/main" id="{D08AF0BC-D6B8-AD42-9853-B1773978C011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3" name="弧形 6">
              <a:extLst>
                <a:ext uri="{FF2B5EF4-FFF2-40B4-BE49-F238E27FC236}">
                  <a16:creationId xmlns:a16="http://schemas.microsoft.com/office/drawing/2014/main" id="{A1D1A6B2-91D8-D243-A65F-66A7DEB27315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8" name="组合 3">
            <a:extLst>
              <a:ext uri="{FF2B5EF4-FFF2-40B4-BE49-F238E27FC236}">
                <a16:creationId xmlns:a16="http://schemas.microsoft.com/office/drawing/2014/main" id="{D68E1E6F-2820-A240-8D00-BCA3071B8665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9" name="组合 4">
              <a:extLst>
                <a:ext uri="{FF2B5EF4-FFF2-40B4-BE49-F238E27FC236}">
                  <a16:creationId xmlns:a16="http://schemas.microsoft.com/office/drawing/2014/main" id="{68984A68-6A62-8347-AF07-D43D91590993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2" name="椭圆 7">
                <a:extLst>
                  <a:ext uri="{FF2B5EF4-FFF2-40B4-BE49-F238E27FC236}">
                    <a16:creationId xmlns:a16="http://schemas.microsoft.com/office/drawing/2014/main" id="{08842DC8-3FA0-1347-9025-7A260CCE7E46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83" name="组合 8">
                <a:extLst>
                  <a:ext uri="{FF2B5EF4-FFF2-40B4-BE49-F238E27FC236}">
                    <a16:creationId xmlns:a16="http://schemas.microsoft.com/office/drawing/2014/main" id="{B9DB147C-E1AA-CC43-8C56-BDF77EBFB21B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84" name="十六角星 9">
                  <a:extLst>
                    <a:ext uri="{FF2B5EF4-FFF2-40B4-BE49-F238E27FC236}">
                      <a16:creationId xmlns:a16="http://schemas.microsoft.com/office/drawing/2014/main" id="{E8501E30-3E86-6D47-832F-C37A4FB9B910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85" name="组合 10">
                  <a:extLst>
                    <a:ext uri="{FF2B5EF4-FFF2-40B4-BE49-F238E27FC236}">
                      <a16:creationId xmlns:a16="http://schemas.microsoft.com/office/drawing/2014/main" id="{4B2D6027-A680-D342-B865-3A2DF0A9CB49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22" name="椭圆 47">
                    <a:extLst>
                      <a:ext uri="{FF2B5EF4-FFF2-40B4-BE49-F238E27FC236}">
                        <a16:creationId xmlns:a16="http://schemas.microsoft.com/office/drawing/2014/main" id="{B86839F5-2051-434F-A599-B923B4E2B46B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48">
                    <a:extLst>
                      <a:ext uri="{FF2B5EF4-FFF2-40B4-BE49-F238E27FC236}">
                        <a16:creationId xmlns:a16="http://schemas.microsoft.com/office/drawing/2014/main" id="{2386FB24-385A-9F48-9498-BB8787BB1437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49">
                    <a:extLst>
                      <a:ext uri="{FF2B5EF4-FFF2-40B4-BE49-F238E27FC236}">
                        <a16:creationId xmlns:a16="http://schemas.microsoft.com/office/drawing/2014/main" id="{F9A42E3E-CCC5-4E4B-AD76-2B6A2AF6132D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0">
                    <a:extLst>
                      <a:ext uri="{FF2B5EF4-FFF2-40B4-BE49-F238E27FC236}">
                        <a16:creationId xmlns:a16="http://schemas.microsoft.com/office/drawing/2014/main" id="{75ED05B3-460F-6146-8F42-07FCF7F84A2B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1">
                    <a:extLst>
                      <a:ext uri="{FF2B5EF4-FFF2-40B4-BE49-F238E27FC236}">
                        <a16:creationId xmlns:a16="http://schemas.microsoft.com/office/drawing/2014/main" id="{59BBD5AF-2926-6148-9719-8983F2C6356F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2">
                    <a:extLst>
                      <a:ext uri="{FF2B5EF4-FFF2-40B4-BE49-F238E27FC236}">
                        <a16:creationId xmlns:a16="http://schemas.microsoft.com/office/drawing/2014/main" id="{91BB8145-29DD-DE48-A02A-A363A018C51F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3">
                    <a:extLst>
                      <a:ext uri="{FF2B5EF4-FFF2-40B4-BE49-F238E27FC236}">
                        <a16:creationId xmlns:a16="http://schemas.microsoft.com/office/drawing/2014/main" id="{CF2C521F-B35B-D348-9CA9-C3A099ADCCA5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54">
                    <a:extLst>
                      <a:ext uri="{FF2B5EF4-FFF2-40B4-BE49-F238E27FC236}">
                        <a16:creationId xmlns:a16="http://schemas.microsoft.com/office/drawing/2014/main" id="{08414A34-64B6-F644-AE5F-DD9215C1952B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55">
                    <a:extLst>
                      <a:ext uri="{FF2B5EF4-FFF2-40B4-BE49-F238E27FC236}">
                        <a16:creationId xmlns:a16="http://schemas.microsoft.com/office/drawing/2014/main" id="{C6262A1E-E31F-704B-9E61-A8B69C420B59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56">
                    <a:extLst>
                      <a:ext uri="{FF2B5EF4-FFF2-40B4-BE49-F238E27FC236}">
                        <a16:creationId xmlns:a16="http://schemas.microsoft.com/office/drawing/2014/main" id="{29D307CB-7974-6543-84F9-50EAA03CFD26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57">
                    <a:extLst>
                      <a:ext uri="{FF2B5EF4-FFF2-40B4-BE49-F238E27FC236}">
                        <a16:creationId xmlns:a16="http://schemas.microsoft.com/office/drawing/2014/main" id="{7E35C6FE-6A24-CB49-AB4F-9B9D2E34E085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58">
                    <a:extLst>
                      <a:ext uri="{FF2B5EF4-FFF2-40B4-BE49-F238E27FC236}">
                        <a16:creationId xmlns:a16="http://schemas.microsoft.com/office/drawing/2014/main" id="{D33E3C34-7179-8E46-A4EA-4262B39F21FB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59">
                    <a:extLst>
                      <a:ext uri="{FF2B5EF4-FFF2-40B4-BE49-F238E27FC236}">
                        <a16:creationId xmlns:a16="http://schemas.microsoft.com/office/drawing/2014/main" id="{F685FE17-8888-A443-8629-F4B6D625D473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0">
                    <a:extLst>
                      <a:ext uri="{FF2B5EF4-FFF2-40B4-BE49-F238E27FC236}">
                        <a16:creationId xmlns:a16="http://schemas.microsoft.com/office/drawing/2014/main" id="{18B7AA77-6EB8-1543-A04F-090E9AC7EAD5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1">
                    <a:extLst>
                      <a:ext uri="{FF2B5EF4-FFF2-40B4-BE49-F238E27FC236}">
                        <a16:creationId xmlns:a16="http://schemas.microsoft.com/office/drawing/2014/main" id="{395D0C92-F487-2F49-846F-3CFA91684B89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2">
                    <a:extLst>
                      <a:ext uri="{FF2B5EF4-FFF2-40B4-BE49-F238E27FC236}">
                        <a16:creationId xmlns:a16="http://schemas.microsoft.com/office/drawing/2014/main" id="{AA64BFE6-BAB8-CF40-8628-5FD82FAFA2C4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3">
                    <a:extLst>
                      <a:ext uri="{FF2B5EF4-FFF2-40B4-BE49-F238E27FC236}">
                        <a16:creationId xmlns:a16="http://schemas.microsoft.com/office/drawing/2014/main" id="{EE0D0FA8-81DA-CA4A-A872-E02267518AA7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64">
                    <a:extLst>
                      <a:ext uri="{FF2B5EF4-FFF2-40B4-BE49-F238E27FC236}">
                        <a16:creationId xmlns:a16="http://schemas.microsoft.com/office/drawing/2014/main" id="{B4E2DFE4-6EA5-DF46-AB71-A6940A4D2900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65">
                    <a:extLst>
                      <a:ext uri="{FF2B5EF4-FFF2-40B4-BE49-F238E27FC236}">
                        <a16:creationId xmlns:a16="http://schemas.microsoft.com/office/drawing/2014/main" id="{0B872E60-9F2A-4649-A21E-5E1287540C62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1" name="椭圆 66">
                    <a:extLst>
                      <a:ext uri="{FF2B5EF4-FFF2-40B4-BE49-F238E27FC236}">
                        <a16:creationId xmlns:a16="http://schemas.microsoft.com/office/drawing/2014/main" id="{D8638367-1391-334A-AC3A-1BF60D9AC6CB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2" name="椭圆 67">
                    <a:extLst>
                      <a:ext uri="{FF2B5EF4-FFF2-40B4-BE49-F238E27FC236}">
                        <a16:creationId xmlns:a16="http://schemas.microsoft.com/office/drawing/2014/main" id="{2347148E-18C5-A24B-8A2B-58EC1F5B6A46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3" name="椭圆 68">
                    <a:extLst>
                      <a:ext uri="{FF2B5EF4-FFF2-40B4-BE49-F238E27FC236}">
                        <a16:creationId xmlns:a16="http://schemas.microsoft.com/office/drawing/2014/main" id="{23493B54-84B7-724C-99B1-C14C29DDEDC5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4" name="椭圆 69">
                    <a:extLst>
                      <a:ext uri="{FF2B5EF4-FFF2-40B4-BE49-F238E27FC236}">
                        <a16:creationId xmlns:a16="http://schemas.microsoft.com/office/drawing/2014/main" id="{254A8A43-8B8C-0D49-98CA-8A49AFC32F96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5" name="椭圆 70">
                    <a:extLst>
                      <a:ext uri="{FF2B5EF4-FFF2-40B4-BE49-F238E27FC236}">
                        <a16:creationId xmlns:a16="http://schemas.microsoft.com/office/drawing/2014/main" id="{B67E2469-5ED1-CE45-85B1-5246BF418FD1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6" name="直接连接符 11">
                  <a:extLst>
                    <a:ext uri="{FF2B5EF4-FFF2-40B4-BE49-F238E27FC236}">
                      <a16:creationId xmlns:a16="http://schemas.microsoft.com/office/drawing/2014/main" id="{FF35115E-0F4E-EB4A-A2CF-E12CDD97707B}"/>
                    </a:ext>
                  </a:extLst>
                </p:cNvPr>
                <p:cNvCxnSpPr>
                  <a:stCxn id="123" idx="4"/>
                  <a:endCxn id="141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2">
                  <a:extLst>
                    <a:ext uri="{FF2B5EF4-FFF2-40B4-BE49-F238E27FC236}">
                      <a16:creationId xmlns:a16="http://schemas.microsoft.com/office/drawing/2014/main" id="{24F2F773-99D4-C648-BF5D-5F76DB21931F}"/>
                    </a:ext>
                  </a:extLst>
                </p:cNvPr>
                <p:cNvCxnSpPr>
                  <a:stCxn id="122" idx="5"/>
                  <a:endCxn id="141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3">
                  <a:extLst>
                    <a:ext uri="{FF2B5EF4-FFF2-40B4-BE49-F238E27FC236}">
                      <a16:creationId xmlns:a16="http://schemas.microsoft.com/office/drawing/2014/main" id="{DF56F39B-E818-7242-9435-BAC3A4A143A7}"/>
                    </a:ext>
                  </a:extLst>
                </p:cNvPr>
                <p:cNvCxnSpPr>
                  <a:stCxn id="139" idx="0"/>
                  <a:endCxn id="122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14">
                  <a:extLst>
                    <a:ext uri="{FF2B5EF4-FFF2-40B4-BE49-F238E27FC236}">
                      <a16:creationId xmlns:a16="http://schemas.microsoft.com/office/drawing/2014/main" id="{E0F57FEC-013A-FB47-9FEB-F1445CBFD007}"/>
                    </a:ext>
                  </a:extLst>
                </p:cNvPr>
                <p:cNvCxnSpPr>
                  <a:stCxn id="144" idx="3"/>
                  <a:endCxn id="137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15">
                  <a:extLst>
                    <a:ext uri="{FF2B5EF4-FFF2-40B4-BE49-F238E27FC236}">
                      <a16:creationId xmlns:a16="http://schemas.microsoft.com/office/drawing/2014/main" id="{99296283-F4BD-6048-82A1-4B12EA46980B}"/>
                    </a:ext>
                  </a:extLst>
                </p:cNvPr>
                <p:cNvCxnSpPr>
                  <a:stCxn id="127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16">
                  <a:extLst>
                    <a:ext uri="{FF2B5EF4-FFF2-40B4-BE49-F238E27FC236}">
                      <a16:creationId xmlns:a16="http://schemas.microsoft.com/office/drawing/2014/main" id="{FB03D3C9-0B54-B342-A013-A3D9B5679CC0}"/>
                    </a:ext>
                  </a:extLst>
                </p:cNvPr>
                <p:cNvCxnSpPr>
                  <a:stCxn id="139" idx="6"/>
                  <a:endCxn id="138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17">
                  <a:extLst>
                    <a:ext uri="{FF2B5EF4-FFF2-40B4-BE49-F238E27FC236}">
                      <a16:creationId xmlns:a16="http://schemas.microsoft.com/office/drawing/2014/main" id="{04BE580B-E851-E143-BEDB-449B502E7F37}"/>
                    </a:ext>
                  </a:extLst>
                </p:cNvPr>
                <p:cNvCxnSpPr>
                  <a:stCxn id="138" idx="0"/>
                  <a:endCxn id="141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18">
                  <a:extLst>
                    <a:ext uri="{FF2B5EF4-FFF2-40B4-BE49-F238E27FC236}">
                      <a16:creationId xmlns:a16="http://schemas.microsoft.com/office/drawing/2014/main" id="{DEDBAA79-60A0-3644-8805-7CCC921029BD}"/>
                    </a:ext>
                  </a:extLst>
                </p:cNvPr>
                <p:cNvCxnSpPr>
                  <a:stCxn id="130" idx="7"/>
                  <a:endCxn id="139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19">
                  <a:extLst>
                    <a:ext uri="{FF2B5EF4-FFF2-40B4-BE49-F238E27FC236}">
                      <a16:creationId xmlns:a16="http://schemas.microsoft.com/office/drawing/2014/main" id="{D8EB11A1-64EB-8E48-A33A-CA2671790EA3}"/>
                    </a:ext>
                  </a:extLst>
                </p:cNvPr>
                <p:cNvCxnSpPr>
                  <a:stCxn id="139" idx="5"/>
                  <a:endCxn id="143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0">
                  <a:extLst>
                    <a:ext uri="{FF2B5EF4-FFF2-40B4-BE49-F238E27FC236}">
                      <a16:creationId xmlns:a16="http://schemas.microsoft.com/office/drawing/2014/main" id="{C91E7759-E1CE-CC4C-A9EC-441D985CD7D0}"/>
                    </a:ext>
                  </a:extLst>
                </p:cNvPr>
                <p:cNvCxnSpPr>
                  <a:stCxn id="141" idx="7"/>
                  <a:endCxn id="124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1">
                  <a:extLst>
                    <a:ext uri="{FF2B5EF4-FFF2-40B4-BE49-F238E27FC236}">
                      <a16:creationId xmlns:a16="http://schemas.microsoft.com/office/drawing/2014/main" id="{C815E270-3E81-EE45-8B34-BBEA6BAECBE7}"/>
                    </a:ext>
                  </a:extLst>
                </p:cNvPr>
                <p:cNvCxnSpPr>
                  <a:stCxn id="141" idx="6"/>
                  <a:endCxn id="125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2">
                  <a:extLst>
                    <a:ext uri="{FF2B5EF4-FFF2-40B4-BE49-F238E27FC236}">
                      <a16:creationId xmlns:a16="http://schemas.microsoft.com/office/drawing/2014/main" id="{9AF0564F-1E61-5440-81E8-2F05292EA0ED}"/>
                    </a:ext>
                  </a:extLst>
                </p:cNvPr>
                <p:cNvCxnSpPr>
                  <a:stCxn id="139" idx="7"/>
                  <a:endCxn id="141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3">
                  <a:extLst>
                    <a:ext uri="{FF2B5EF4-FFF2-40B4-BE49-F238E27FC236}">
                      <a16:creationId xmlns:a16="http://schemas.microsoft.com/office/drawing/2014/main" id="{E4A93B14-D372-224A-896D-A84449880BA6}"/>
                    </a:ext>
                  </a:extLst>
                </p:cNvPr>
                <p:cNvCxnSpPr>
                  <a:stCxn id="141" idx="5"/>
                  <a:endCxn id="140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24">
                  <a:extLst>
                    <a:ext uri="{FF2B5EF4-FFF2-40B4-BE49-F238E27FC236}">
                      <a16:creationId xmlns:a16="http://schemas.microsoft.com/office/drawing/2014/main" id="{694726D3-80A5-564F-92DC-900548972AF1}"/>
                    </a:ext>
                  </a:extLst>
                </p:cNvPr>
                <p:cNvCxnSpPr>
                  <a:stCxn id="138" idx="6"/>
                  <a:endCxn id="140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25">
                  <a:extLst>
                    <a:ext uri="{FF2B5EF4-FFF2-40B4-BE49-F238E27FC236}">
                      <a16:creationId xmlns:a16="http://schemas.microsoft.com/office/drawing/2014/main" id="{F38F47B3-D357-D346-A0B1-F48EE182AA02}"/>
                    </a:ext>
                  </a:extLst>
                </p:cNvPr>
                <p:cNvCxnSpPr>
                  <a:stCxn id="140" idx="3"/>
                  <a:endCxn id="144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26">
                  <a:extLst>
                    <a:ext uri="{FF2B5EF4-FFF2-40B4-BE49-F238E27FC236}">
                      <a16:creationId xmlns:a16="http://schemas.microsoft.com/office/drawing/2014/main" id="{F3095A85-867E-0C4B-85C9-40A94F5E2A53}"/>
                    </a:ext>
                  </a:extLst>
                </p:cNvPr>
                <p:cNvCxnSpPr>
                  <a:stCxn id="140" idx="0"/>
                  <a:endCxn id="125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27">
                  <a:extLst>
                    <a:ext uri="{FF2B5EF4-FFF2-40B4-BE49-F238E27FC236}">
                      <a16:creationId xmlns:a16="http://schemas.microsoft.com/office/drawing/2014/main" id="{6048CB51-BA72-874F-B14D-5CECFFE1442A}"/>
                    </a:ext>
                  </a:extLst>
                </p:cNvPr>
                <p:cNvCxnSpPr>
                  <a:stCxn id="140" idx="5"/>
                  <a:endCxn id="145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28">
                  <a:extLst>
                    <a:ext uri="{FF2B5EF4-FFF2-40B4-BE49-F238E27FC236}">
                      <a16:creationId xmlns:a16="http://schemas.microsoft.com/office/drawing/2014/main" id="{00B125CF-F1E5-4C41-9A6D-031118CE8932}"/>
                    </a:ext>
                  </a:extLst>
                </p:cNvPr>
                <p:cNvCxnSpPr>
                  <a:stCxn id="145" idx="0"/>
                  <a:endCxn id="125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29">
                  <a:extLst>
                    <a:ext uri="{FF2B5EF4-FFF2-40B4-BE49-F238E27FC236}">
                      <a16:creationId xmlns:a16="http://schemas.microsoft.com/office/drawing/2014/main" id="{C2A5EA3C-4898-864B-B005-FCAC3CA8BD86}"/>
                    </a:ext>
                  </a:extLst>
                </p:cNvPr>
                <p:cNvCxnSpPr>
                  <a:stCxn id="145" idx="7"/>
                  <a:endCxn id="128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0">
                  <a:extLst>
                    <a:ext uri="{FF2B5EF4-FFF2-40B4-BE49-F238E27FC236}">
                      <a16:creationId xmlns:a16="http://schemas.microsoft.com/office/drawing/2014/main" id="{E73C7603-A8F4-534F-AFCB-DB86610553FE}"/>
                    </a:ext>
                  </a:extLst>
                </p:cNvPr>
                <p:cNvCxnSpPr>
                  <a:stCxn id="132" idx="1"/>
                  <a:endCxn id="145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1">
                  <a:extLst>
                    <a:ext uri="{FF2B5EF4-FFF2-40B4-BE49-F238E27FC236}">
                      <a16:creationId xmlns:a16="http://schemas.microsoft.com/office/drawing/2014/main" id="{9A155338-46F7-844F-B489-6A1EC682BA6C}"/>
                    </a:ext>
                  </a:extLst>
                </p:cNvPr>
                <p:cNvCxnSpPr>
                  <a:stCxn id="138" idx="4"/>
                  <a:endCxn id="144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2">
                  <a:extLst>
                    <a:ext uri="{FF2B5EF4-FFF2-40B4-BE49-F238E27FC236}">
                      <a16:creationId xmlns:a16="http://schemas.microsoft.com/office/drawing/2014/main" id="{1F1CAAE8-C151-284E-944A-E4E457830B5E}"/>
                    </a:ext>
                  </a:extLst>
                </p:cNvPr>
                <p:cNvCxnSpPr>
                  <a:stCxn id="143" idx="5"/>
                  <a:endCxn id="144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3">
                  <a:extLst>
                    <a:ext uri="{FF2B5EF4-FFF2-40B4-BE49-F238E27FC236}">
                      <a16:creationId xmlns:a16="http://schemas.microsoft.com/office/drawing/2014/main" id="{B2CAEC1C-777B-4049-AE57-805A1F12779A}"/>
                    </a:ext>
                  </a:extLst>
                </p:cNvPr>
                <p:cNvCxnSpPr>
                  <a:stCxn id="130" idx="5"/>
                  <a:endCxn id="142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34">
                  <a:extLst>
                    <a:ext uri="{FF2B5EF4-FFF2-40B4-BE49-F238E27FC236}">
                      <a16:creationId xmlns:a16="http://schemas.microsoft.com/office/drawing/2014/main" id="{EA93F010-13F9-584A-B7D6-29EC3BEF39AF}"/>
                    </a:ext>
                  </a:extLst>
                </p:cNvPr>
                <p:cNvCxnSpPr>
                  <a:stCxn id="142" idx="7"/>
                  <a:endCxn id="143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35">
                  <a:extLst>
                    <a:ext uri="{FF2B5EF4-FFF2-40B4-BE49-F238E27FC236}">
                      <a16:creationId xmlns:a16="http://schemas.microsoft.com/office/drawing/2014/main" id="{2BED9901-9BC1-FD42-8A5C-4097F9C91ECC}"/>
                    </a:ext>
                  </a:extLst>
                </p:cNvPr>
                <p:cNvCxnSpPr>
                  <a:stCxn id="142" idx="0"/>
                  <a:endCxn id="139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36">
                  <a:extLst>
                    <a:ext uri="{FF2B5EF4-FFF2-40B4-BE49-F238E27FC236}">
                      <a16:creationId xmlns:a16="http://schemas.microsoft.com/office/drawing/2014/main" id="{1972D9C9-B2FD-3845-8130-C63EB44757AB}"/>
                    </a:ext>
                  </a:extLst>
                </p:cNvPr>
                <p:cNvCxnSpPr>
                  <a:stCxn id="139" idx="1"/>
                  <a:endCxn id="126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37">
                  <a:extLst>
                    <a:ext uri="{FF2B5EF4-FFF2-40B4-BE49-F238E27FC236}">
                      <a16:creationId xmlns:a16="http://schemas.microsoft.com/office/drawing/2014/main" id="{FBB413E3-F47E-664F-8C8F-4F4A0AF97DD2}"/>
                    </a:ext>
                  </a:extLst>
                </p:cNvPr>
                <p:cNvCxnSpPr>
                  <a:stCxn id="133" idx="0"/>
                  <a:endCxn id="145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38">
                  <a:extLst>
                    <a:ext uri="{FF2B5EF4-FFF2-40B4-BE49-F238E27FC236}">
                      <a16:creationId xmlns:a16="http://schemas.microsoft.com/office/drawing/2014/main" id="{DF4E0FFB-A687-1742-8AEB-CF21E0CF6ACB}"/>
                    </a:ext>
                  </a:extLst>
                </p:cNvPr>
                <p:cNvCxnSpPr>
                  <a:stCxn id="145" idx="3"/>
                  <a:endCxn id="144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39">
                  <a:extLst>
                    <a:ext uri="{FF2B5EF4-FFF2-40B4-BE49-F238E27FC236}">
                      <a16:creationId xmlns:a16="http://schemas.microsoft.com/office/drawing/2014/main" id="{736F1DD0-BDC5-2A46-BD33-172C385BC1AB}"/>
                    </a:ext>
                  </a:extLst>
                </p:cNvPr>
                <p:cNvCxnSpPr>
                  <a:stCxn id="144" idx="6"/>
                  <a:endCxn id="133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0">
                  <a:extLst>
                    <a:ext uri="{FF2B5EF4-FFF2-40B4-BE49-F238E27FC236}">
                      <a16:creationId xmlns:a16="http://schemas.microsoft.com/office/drawing/2014/main" id="{797A8745-2841-154E-B3F7-CF63838BF0DF}"/>
                    </a:ext>
                  </a:extLst>
                </p:cNvPr>
                <p:cNvCxnSpPr>
                  <a:stCxn id="144" idx="5"/>
                  <a:endCxn id="136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41">
                  <a:extLst>
                    <a:ext uri="{FF2B5EF4-FFF2-40B4-BE49-F238E27FC236}">
                      <a16:creationId xmlns:a16="http://schemas.microsoft.com/office/drawing/2014/main" id="{A0FDB6E8-81AE-1440-A5C1-BDEC9F2BAF33}"/>
                    </a:ext>
                  </a:extLst>
                </p:cNvPr>
                <p:cNvCxnSpPr>
                  <a:stCxn id="143" idx="0"/>
                  <a:endCxn id="138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42">
                  <a:extLst>
                    <a:ext uri="{FF2B5EF4-FFF2-40B4-BE49-F238E27FC236}">
                      <a16:creationId xmlns:a16="http://schemas.microsoft.com/office/drawing/2014/main" id="{8C626773-6DE7-924A-95F7-C00286B081EC}"/>
                    </a:ext>
                  </a:extLst>
                </p:cNvPr>
                <p:cNvCxnSpPr>
                  <a:stCxn id="142" idx="6"/>
                  <a:endCxn id="144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43">
                  <a:extLst>
                    <a:ext uri="{FF2B5EF4-FFF2-40B4-BE49-F238E27FC236}">
                      <a16:creationId xmlns:a16="http://schemas.microsoft.com/office/drawing/2014/main" id="{82C2B97E-7565-4D4F-B2F1-E16788CEE68B}"/>
                    </a:ext>
                  </a:extLst>
                </p:cNvPr>
                <p:cNvCxnSpPr>
                  <a:stCxn id="131" idx="6"/>
                  <a:endCxn id="142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44">
                  <a:extLst>
                    <a:ext uri="{FF2B5EF4-FFF2-40B4-BE49-F238E27FC236}">
                      <a16:creationId xmlns:a16="http://schemas.microsoft.com/office/drawing/2014/main" id="{3FA0FFE0-8669-0746-BA35-4D8D69E414EC}"/>
                    </a:ext>
                  </a:extLst>
                </p:cNvPr>
                <p:cNvCxnSpPr>
                  <a:stCxn id="134" idx="7"/>
                  <a:endCxn id="142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45">
                  <a:extLst>
                    <a:ext uri="{FF2B5EF4-FFF2-40B4-BE49-F238E27FC236}">
                      <a16:creationId xmlns:a16="http://schemas.microsoft.com/office/drawing/2014/main" id="{9A2D7CDC-A237-204B-8042-3D53D191EEB4}"/>
                    </a:ext>
                  </a:extLst>
                </p:cNvPr>
                <p:cNvCxnSpPr>
                  <a:stCxn id="135" idx="0"/>
                  <a:endCxn id="142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接连接符 46">
                  <a:extLst>
                    <a:ext uri="{FF2B5EF4-FFF2-40B4-BE49-F238E27FC236}">
                      <a16:creationId xmlns:a16="http://schemas.microsoft.com/office/drawing/2014/main" id="{2E5AE7F0-B15E-EF43-B2F6-E0FE4B6E0D84}"/>
                    </a:ext>
                  </a:extLst>
                </p:cNvPr>
                <p:cNvCxnSpPr>
                  <a:stCxn id="135" idx="7"/>
                  <a:endCxn id="144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80" name="文本框 5">
              <a:extLst>
                <a:ext uri="{FF2B5EF4-FFF2-40B4-BE49-F238E27FC236}">
                  <a16:creationId xmlns:a16="http://schemas.microsoft.com/office/drawing/2014/main" id="{D5E62481-9613-C943-B8F9-5CF2914654A6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81" name="弧形 6">
              <a:extLst>
                <a:ext uri="{FF2B5EF4-FFF2-40B4-BE49-F238E27FC236}">
                  <a16:creationId xmlns:a16="http://schemas.microsoft.com/office/drawing/2014/main" id="{0BFA6A71-6CA7-244D-A623-D3C9DF265FCE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6" name="文本框 71">
            <a:extLst>
              <a:ext uri="{FF2B5EF4-FFF2-40B4-BE49-F238E27FC236}">
                <a16:creationId xmlns:a16="http://schemas.microsoft.com/office/drawing/2014/main" id="{DFAB056C-C51E-3342-861A-D9B96E6CCFC7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268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组合 3">
            <a:extLst>
              <a:ext uri="{FF2B5EF4-FFF2-40B4-BE49-F238E27FC236}">
                <a16:creationId xmlns:a16="http://schemas.microsoft.com/office/drawing/2014/main" id="{B290BCA6-1213-954D-9CF4-628B6C0B5BB5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100" name="组合 4">
              <a:extLst>
                <a:ext uri="{FF2B5EF4-FFF2-40B4-BE49-F238E27FC236}">
                  <a16:creationId xmlns:a16="http://schemas.microsoft.com/office/drawing/2014/main" id="{B28F7917-B33F-3D4F-AA00-3C2AC72C4134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03" name="椭圆 7">
                <a:extLst>
                  <a:ext uri="{FF2B5EF4-FFF2-40B4-BE49-F238E27FC236}">
                    <a16:creationId xmlns:a16="http://schemas.microsoft.com/office/drawing/2014/main" id="{7247E95E-0C0A-0D49-A2FA-DA6A975D8691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04" name="组合 8">
                <a:extLst>
                  <a:ext uri="{FF2B5EF4-FFF2-40B4-BE49-F238E27FC236}">
                    <a16:creationId xmlns:a16="http://schemas.microsoft.com/office/drawing/2014/main" id="{AEB20A5D-B260-AD46-816E-7B9FAA6D0E00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5" name="十六角星 9">
                  <a:extLst>
                    <a:ext uri="{FF2B5EF4-FFF2-40B4-BE49-F238E27FC236}">
                      <a16:creationId xmlns:a16="http://schemas.microsoft.com/office/drawing/2014/main" id="{F32CD599-DFF3-6C43-8E7F-7159672DAB28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06" name="组合 10">
                  <a:extLst>
                    <a:ext uri="{FF2B5EF4-FFF2-40B4-BE49-F238E27FC236}">
                      <a16:creationId xmlns:a16="http://schemas.microsoft.com/office/drawing/2014/main" id="{89DB9430-26D5-B64A-8B2C-48DA87252323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43" name="椭圆 47">
                    <a:extLst>
                      <a:ext uri="{FF2B5EF4-FFF2-40B4-BE49-F238E27FC236}">
                        <a16:creationId xmlns:a16="http://schemas.microsoft.com/office/drawing/2014/main" id="{EE948AEB-48D8-4144-A641-6437853C96C8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4" name="椭圆 48">
                    <a:extLst>
                      <a:ext uri="{FF2B5EF4-FFF2-40B4-BE49-F238E27FC236}">
                        <a16:creationId xmlns:a16="http://schemas.microsoft.com/office/drawing/2014/main" id="{6793364D-9626-4F45-A1DA-D678633769BB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5" name="椭圆 49">
                    <a:extLst>
                      <a:ext uri="{FF2B5EF4-FFF2-40B4-BE49-F238E27FC236}">
                        <a16:creationId xmlns:a16="http://schemas.microsoft.com/office/drawing/2014/main" id="{08AAF96B-7AF9-4143-AD56-7397476A476F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6" name="椭圆 50">
                    <a:extLst>
                      <a:ext uri="{FF2B5EF4-FFF2-40B4-BE49-F238E27FC236}">
                        <a16:creationId xmlns:a16="http://schemas.microsoft.com/office/drawing/2014/main" id="{0F56E05D-0ED0-8F4A-B83E-8C80C96C2CA6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7" name="椭圆 51">
                    <a:extLst>
                      <a:ext uri="{FF2B5EF4-FFF2-40B4-BE49-F238E27FC236}">
                        <a16:creationId xmlns:a16="http://schemas.microsoft.com/office/drawing/2014/main" id="{7B0D362B-55C7-604E-B878-27C370356999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8" name="椭圆 52">
                    <a:extLst>
                      <a:ext uri="{FF2B5EF4-FFF2-40B4-BE49-F238E27FC236}">
                        <a16:creationId xmlns:a16="http://schemas.microsoft.com/office/drawing/2014/main" id="{3F9F4A97-914F-6345-BB95-3B52796A4E4C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9" name="椭圆 53">
                    <a:extLst>
                      <a:ext uri="{FF2B5EF4-FFF2-40B4-BE49-F238E27FC236}">
                        <a16:creationId xmlns:a16="http://schemas.microsoft.com/office/drawing/2014/main" id="{490FA791-31AE-BB4B-BA06-70D1A4058C8B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0" name="椭圆 54">
                    <a:extLst>
                      <a:ext uri="{FF2B5EF4-FFF2-40B4-BE49-F238E27FC236}">
                        <a16:creationId xmlns:a16="http://schemas.microsoft.com/office/drawing/2014/main" id="{6F5A2A39-2B17-9E4B-89FB-8F015FF062F0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1" name="椭圆 55">
                    <a:extLst>
                      <a:ext uri="{FF2B5EF4-FFF2-40B4-BE49-F238E27FC236}">
                        <a16:creationId xmlns:a16="http://schemas.microsoft.com/office/drawing/2014/main" id="{6615A134-D404-1447-9806-A26EBCC0BF19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2" name="椭圆 56">
                    <a:extLst>
                      <a:ext uri="{FF2B5EF4-FFF2-40B4-BE49-F238E27FC236}">
                        <a16:creationId xmlns:a16="http://schemas.microsoft.com/office/drawing/2014/main" id="{5E206FFA-2D62-314D-87CC-D2475F1C2DF3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3" name="椭圆 57">
                    <a:extLst>
                      <a:ext uri="{FF2B5EF4-FFF2-40B4-BE49-F238E27FC236}">
                        <a16:creationId xmlns:a16="http://schemas.microsoft.com/office/drawing/2014/main" id="{1B377F4C-4849-C74E-967E-3338A52F1230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4" name="椭圆 58">
                    <a:extLst>
                      <a:ext uri="{FF2B5EF4-FFF2-40B4-BE49-F238E27FC236}">
                        <a16:creationId xmlns:a16="http://schemas.microsoft.com/office/drawing/2014/main" id="{E24F5067-5C6A-9040-8469-A9A024D4FB2D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5" name="椭圆 59">
                    <a:extLst>
                      <a:ext uri="{FF2B5EF4-FFF2-40B4-BE49-F238E27FC236}">
                        <a16:creationId xmlns:a16="http://schemas.microsoft.com/office/drawing/2014/main" id="{6C57752B-2EB1-C840-9898-E4CE45A46252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6" name="椭圆 60">
                    <a:extLst>
                      <a:ext uri="{FF2B5EF4-FFF2-40B4-BE49-F238E27FC236}">
                        <a16:creationId xmlns:a16="http://schemas.microsoft.com/office/drawing/2014/main" id="{F968BA4C-8DA4-A74A-91FA-CBF5D1EAAA9B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7" name="椭圆 61">
                    <a:extLst>
                      <a:ext uri="{FF2B5EF4-FFF2-40B4-BE49-F238E27FC236}">
                        <a16:creationId xmlns:a16="http://schemas.microsoft.com/office/drawing/2014/main" id="{B878B321-7F3D-594A-8301-FEEF32146E55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8" name="椭圆 62">
                    <a:extLst>
                      <a:ext uri="{FF2B5EF4-FFF2-40B4-BE49-F238E27FC236}">
                        <a16:creationId xmlns:a16="http://schemas.microsoft.com/office/drawing/2014/main" id="{B684222A-2FC5-F34A-9ACE-1B878C6AECCC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9" name="椭圆 63">
                    <a:extLst>
                      <a:ext uri="{FF2B5EF4-FFF2-40B4-BE49-F238E27FC236}">
                        <a16:creationId xmlns:a16="http://schemas.microsoft.com/office/drawing/2014/main" id="{0BBE879D-67C4-1248-8F5D-1A45F951F77E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0" name="椭圆 64">
                    <a:extLst>
                      <a:ext uri="{FF2B5EF4-FFF2-40B4-BE49-F238E27FC236}">
                        <a16:creationId xmlns:a16="http://schemas.microsoft.com/office/drawing/2014/main" id="{AE4C9A7A-C826-5644-9C71-BBEDFFD6F281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1" name="椭圆 65">
                    <a:extLst>
                      <a:ext uri="{FF2B5EF4-FFF2-40B4-BE49-F238E27FC236}">
                        <a16:creationId xmlns:a16="http://schemas.microsoft.com/office/drawing/2014/main" id="{3015B568-53D6-3B4A-B1B4-814FD80F99A0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2" name="椭圆 66">
                    <a:extLst>
                      <a:ext uri="{FF2B5EF4-FFF2-40B4-BE49-F238E27FC236}">
                        <a16:creationId xmlns:a16="http://schemas.microsoft.com/office/drawing/2014/main" id="{867F8534-6E1F-C24B-8A7E-47337C2550D6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3" name="椭圆 67">
                    <a:extLst>
                      <a:ext uri="{FF2B5EF4-FFF2-40B4-BE49-F238E27FC236}">
                        <a16:creationId xmlns:a16="http://schemas.microsoft.com/office/drawing/2014/main" id="{3B4FB093-42E7-2548-B99E-6B4BC6B1968B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4" name="椭圆 68">
                    <a:extLst>
                      <a:ext uri="{FF2B5EF4-FFF2-40B4-BE49-F238E27FC236}">
                        <a16:creationId xmlns:a16="http://schemas.microsoft.com/office/drawing/2014/main" id="{0E2E72A8-D994-894E-9BA4-F8DFAC7C2A68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5" name="椭圆 69">
                    <a:extLst>
                      <a:ext uri="{FF2B5EF4-FFF2-40B4-BE49-F238E27FC236}">
                        <a16:creationId xmlns:a16="http://schemas.microsoft.com/office/drawing/2014/main" id="{CA9504DB-1B05-9642-AD27-8A95877D636F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6" name="椭圆 70">
                    <a:extLst>
                      <a:ext uri="{FF2B5EF4-FFF2-40B4-BE49-F238E27FC236}">
                        <a16:creationId xmlns:a16="http://schemas.microsoft.com/office/drawing/2014/main" id="{5FA81D88-DD8B-4749-A1E1-D5555C6FA8F7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07" name="直接连接符 11">
                  <a:extLst>
                    <a:ext uri="{FF2B5EF4-FFF2-40B4-BE49-F238E27FC236}">
                      <a16:creationId xmlns:a16="http://schemas.microsoft.com/office/drawing/2014/main" id="{73CAB544-3B47-134A-B08F-BA21CF44A3EE}"/>
                    </a:ext>
                  </a:extLst>
                </p:cNvPr>
                <p:cNvCxnSpPr>
                  <a:stCxn id="144" idx="4"/>
                  <a:endCxn id="162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2">
                  <a:extLst>
                    <a:ext uri="{FF2B5EF4-FFF2-40B4-BE49-F238E27FC236}">
                      <a16:creationId xmlns:a16="http://schemas.microsoft.com/office/drawing/2014/main" id="{DC2E4B18-10DA-C04F-A9CB-817625B2C87B}"/>
                    </a:ext>
                  </a:extLst>
                </p:cNvPr>
                <p:cNvCxnSpPr>
                  <a:stCxn id="143" idx="5"/>
                  <a:endCxn id="162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3">
                  <a:extLst>
                    <a:ext uri="{FF2B5EF4-FFF2-40B4-BE49-F238E27FC236}">
                      <a16:creationId xmlns:a16="http://schemas.microsoft.com/office/drawing/2014/main" id="{917CAD63-C1A4-A74F-B292-5FC8933B6FC4}"/>
                    </a:ext>
                  </a:extLst>
                </p:cNvPr>
                <p:cNvCxnSpPr>
                  <a:stCxn id="160" idx="0"/>
                  <a:endCxn id="143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14">
                  <a:extLst>
                    <a:ext uri="{FF2B5EF4-FFF2-40B4-BE49-F238E27FC236}">
                      <a16:creationId xmlns:a16="http://schemas.microsoft.com/office/drawing/2014/main" id="{3861CE1C-F869-6144-A2EA-A1E484A09649}"/>
                    </a:ext>
                  </a:extLst>
                </p:cNvPr>
                <p:cNvCxnSpPr>
                  <a:stCxn id="165" idx="3"/>
                  <a:endCxn id="158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15">
                  <a:extLst>
                    <a:ext uri="{FF2B5EF4-FFF2-40B4-BE49-F238E27FC236}">
                      <a16:creationId xmlns:a16="http://schemas.microsoft.com/office/drawing/2014/main" id="{FF3123AA-1451-E648-8903-8CCAC2B5B221}"/>
                    </a:ext>
                  </a:extLst>
                </p:cNvPr>
                <p:cNvCxnSpPr>
                  <a:stCxn id="148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16">
                  <a:extLst>
                    <a:ext uri="{FF2B5EF4-FFF2-40B4-BE49-F238E27FC236}">
                      <a16:creationId xmlns:a16="http://schemas.microsoft.com/office/drawing/2014/main" id="{6A5923E3-CE65-184C-99EE-B799A0AE2FF6}"/>
                    </a:ext>
                  </a:extLst>
                </p:cNvPr>
                <p:cNvCxnSpPr>
                  <a:stCxn id="160" idx="6"/>
                  <a:endCxn id="159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17">
                  <a:extLst>
                    <a:ext uri="{FF2B5EF4-FFF2-40B4-BE49-F238E27FC236}">
                      <a16:creationId xmlns:a16="http://schemas.microsoft.com/office/drawing/2014/main" id="{FF623FE7-3B43-BD40-AB30-E587DBB3A954}"/>
                    </a:ext>
                  </a:extLst>
                </p:cNvPr>
                <p:cNvCxnSpPr>
                  <a:stCxn id="159" idx="0"/>
                  <a:endCxn id="162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18">
                  <a:extLst>
                    <a:ext uri="{FF2B5EF4-FFF2-40B4-BE49-F238E27FC236}">
                      <a16:creationId xmlns:a16="http://schemas.microsoft.com/office/drawing/2014/main" id="{418AFA1A-1B4C-8341-9E74-0C3890CE7EE8}"/>
                    </a:ext>
                  </a:extLst>
                </p:cNvPr>
                <p:cNvCxnSpPr>
                  <a:stCxn id="151" idx="7"/>
                  <a:endCxn id="160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19">
                  <a:extLst>
                    <a:ext uri="{FF2B5EF4-FFF2-40B4-BE49-F238E27FC236}">
                      <a16:creationId xmlns:a16="http://schemas.microsoft.com/office/drawing/2014/main" id="{CB57EE2C-60F7-D042-B0E3-BE7379A0684E}"/>
                    </a:ext>
                  </a:extLst>
                </p:cNvPr>
                <p:cNvCxnSpPr>
                  <a:stCxn id="160" idx="5"/>
                  <a:endCxn id="164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20">
                  <a:extLst>
                    <a:ext uri="{FF2B5EF4-FFF2-40B4-BE49-F238E27FC236}">
                      <a16:creationId xmlns:a16="http://schemas.microsoft.com/office/drawing/2014/main" id="{1758B92D-F937-F04C-A6E9-C05FB37FD348}"/>
                    </a:ext>
                  </a:extLst>
                </p:cNvPr>
                <p:cNvCxnSpPr>
                  <a:stCxn id="162" idx="7"/>
                  <a:endCxn id="145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21">
                  <a:extLst>
                    <a:ext uri="{FF2B5EF4-FFF2-40B4-BE49-F238E27FC236}">
                      <a16:creationId xmlns:a16="http://schemas.microsoft.com/office/drawing/2014/main" id="{E9769A7A-FA1F-3E4E-9D22-D7C21371CDA3}"/>
                    </a:ext>
                  </a:extLst>
                </p:cNvPr>
                <p:cNvCxnSpPr>
                  <a:stCxn id="162" idx="6"/>
                  <a:endCxn id="146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22">
                  <a:extLst>
                    <a:ext uri="{FF2B5EF4-FFF2-40B4-BE49-F238E27FC236}">
                      <a16:creationId xmlns:a16="http://schemas.microsoft.com/office/drawing/2014/main" id="{B7D0C101-312F-1B47-856C-4627511609A6}"/>
                    </a:ext>
                  </a:extLst>
                </p:cNvPr>
                <p:cNvCxnSpPr>
                  <a:stCxn id="160" idx="7"/>
                  <a:endCxn id="162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23">
                  <a:extLst>
                    <a:ext uri="{FF2B5EF4-FFF2-40B4-BE49-F238E27FC236}">
                      <a16:creationId xmlns:a16="http://schemas.microsoft.com/office/drawing/2014/main" id="{53233172-6F26-1940-97BF-570FF1E806FE}"/>
                    </a:ext>
                  </a:extLst>
                </p:cNvPr>
                <p:cNvCxnSpPr>
                  <a:stCxn id="162" idx="5"/>
                  <a:endCxn id="161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24">
                  <a:extLst>
                    <a:ext uri="{FF2B5EF4-FFF2-40B4-BE49-F238E27FC236}">
                      <a16:creationId xmlns:a16="http://schemas.microsoft.com/office/drawing/2014/main" id="{14355A8A-D2F3-1C4B-86EE-9DB078E76F72}"/>
                    </a:ext>
                  </a:extLst>
                </p:cNvPr>
                <p:cNvCxnSpPr>
                  <a:stCxn id="159" idx="6"/>
                  <a:endCxn id="161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接连接符 25">
                  <a:extLst>
                    <a:ext uri="{FF2B5EF4-FFF2-40B4-BE49-F238E27FC236}">
                      <a16:creationId xmlns:a16="http://schemas.microsoft.com/office/drawing/2014/main" id="{4EEEC4C0-F377-BD44-A882-EE7A4F06B27B}"/>
                    </a:ext>
                  </a:extLst>
                </p:cNvPr>
                <p:cNvCxnSpPr>
                  <a:stCxn id="161" idx="3"/>
                  <a:endCxn id="165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接连接符 26">
                  <a:extLst>
                    <a:ext uri="{FF2B5EF4-FFF2-40B4-BE49-F238E27FC236}">
                      <a16:creationId xmlns:a16="http://schemas.microsoft.com/office/drawing/2014/main" id="{B3159DEB-C62E-184E-BEA2-F149CAFF4283}"/>
                    </a:ext>
                  </a:extLst>
                </p:cNvPr>
                <p:cNvCxnSpPr>
                  <a:stCxn id="161" idx="0"/>
                  <a:endCxn id="146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直接连接符 27">
                  <a:extLst>
                    <a:ext uri="{FF2B5EF4-FFF2-40B4-BE49-F238E27FC236}">
                      <a16:creationId xmlns:a16="http://schemas.microsoft.com/office/drawing/2014/main" id="{DAC0DD77-5E3F-E94B-A080-4DF3E74E7940}"/>
                    </a:ext>
                  </a:extLst>
                </p:cNvPr>
                <p:cNvCxnSpPr>
                  <a:stCxn id="161" idx="5"/>
                  <a:endCxn id="166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接连接符 28">
                  <a:extLst>
                    <a:ext uri="{FF2B5EF4-FFF2-40B4-BE49-F238E27FC236}">
                      <a16:creationId xmlns:a16="http://schemas.microsoft.com/office/drawing/2014/main" id="{596EC384-8F3E-884D-BB96-BEB547948BCC}"/>
                    </a:ext>
                  </a:extLst>
                </p:cNvPr>
                <p:cNvCxnSpPr>
                  <a:stCxn id="166" idx="0"/>
                  <a:endCxn id="146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连接符 29">
                  <a:extLst>
                    <a:ext uri="{FF2B5EF4-FFF2-40B4-BE49-F238E27FC236}">
                      <a16:creationId xmlns:a16="http://schemas.microsoft.com/office/drawing/2014/main" id="{7AD44D6D-6CAB-6940-888A-DBB4840257F2}"/>
                    </a:ext>
                  </a:extLst>
                </p:cNvPr>
                <p:cNvCxnSpPr>
                  <a:stCxn id="166" idx="7"/>
                  <a:endCxn id="149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连接符 30">
                  <a:extLst>
                    <a:ext uri="{FF2B5EF4-FFF2-40B4-BE49-F238E27FC236}">
                      <a16:creationId xmlns:a16="http://schemas.microsoft.com/office/drawing/2014/main" id="{7AAC65FB-32B1-714B-B1D6-F12603BCA191}"/>
                    </a:ext>
                  </a:extLst>
                </p:cNvPr>
                <p:cNvCxnSpPr>
                  <a:stCxn id="153" idx="1"/>
                  <a:endCxn id="166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连接符 31">
                  <a:extLst>
                    <a:ext uri="{FF2B5EF4-FFF2-40B4-BE49-F238E27FC236}">
                      <a16:creationId xmlns:a16="http://schemas.microsoft.com/office/drawing/2014/main" id="{E78A6398-E7D9-EF4F-AFBC-77F04CCFF104}"/>
                    </a:ext>
                  </a:extLst>
                </p:cNvPr>
                <p:cNvCxnSpPr>
                  <a:stCxn id="159" idx="4"/>
                  <a:endCxn id="165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32">
                  <a:extLst>
                    <a:ext uri="{FF2B5EF4-FFF2-40B4-BE49-F238E27FC236}">
                      <a16:creationId xmlns:a16="http://schemas.microsoft.com/office/drawing/2014/main" id="{A63FE882-812A-6446-A6A4-03CB1AF2B6D1}"/>
                    </a:ext>
                  </a:extLst>
                </p:cNvPr>
                <p:cNvCxnSpPr>
                  <a:stCxn id="164" idx="5"/>
                  <a:endCxn id="165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连接符 33">
                  <a:extLst>
                    <a:ext uri="{FF2B5EF4-FFF2-40B4-BE49-F238E27FC236}">
                      <a16:creationId xmlns:a16="http://schemas.microsoft.com/office/drawing/2014/main" id="{1315B3F0-30B7-2C44-A14C-B1474377A639}"/>
                    </a:ext>
                  </a:extLst>
                </p:cNvPr>
                <p:cNvCxnSpPr>
                  <a:stCxn id="151" idx="5"/>
                  <a:endCxn id="163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连接符 34">
                  <a:extLst>
                    <a:ext uri="{FF2B5EF4-FFF2-40B4-BE49-F238E27FC236}">
                      <a16:creationId xmlns:a16="http://schemas.microsoft.com/office/drawing/2014/main" id="{F489C80F-2513-A447-9D33-2EFE5C825A22}"/>
                    </a:ext>
                  </a:extLst>
                </p:cNvPr>
                <p:cNvCxnSpPr>
                  <a:stCxn id="163" idx="7"/>
                  <a:endCxn id="164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直接连接符 35">
                  <a:extLst>
                    <a:ext uri="{FF2B5EF4-FFF2-40B4-BE49-F238E27FC236}">
                      <a16:creationId xmlns:a16="http://schemas.microsoft.com/office/drawing/2014/main" id="{EC3394EC-233C-2840-B8E5-AE6073572E05}"/>
                    </a:ext>
                  </a:extLst>
                </p:cNvPr>
                <p:cNvCxnSpPr>
                  <a:stCxn id="163" idx="0"/>
                  <a:endCxn id="160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接连接符 36">
                  <a:extLst>
                    <a:ext uri="{FF2B5EF4-FFF2-40B4-BE49-F238E27FC236}">
                      <a16:creationId xmlns:a16="http://schemas.microsoft.com/office/drawing/2014/main" id="{71E43C7C-7D46-7247-B569-AFF1F6B09306}"/>
                    </a:ext>
                  </a:extLst>
                </p:cNvPr>
                <p:cNvCxnSpPr>
                  <a:stCxn id="160" idx="1"/>
                  <a:endCxn id="147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直接连接符 37">
                  <a:extLst>
                    <a:ext uri="{FF2B5EF4-FFF2-40B4-BE49-F238E27FC236}">
                      <a16:creationId xmlns:a16="http://schemas.microsoft.com/office/drawing/2014/main" id="{83009A37-676E-B34B-A8AE-015F52120E8B}"/>
                    </a:ext>
                  </a:extLst>
                </p:cNvPr>
                <p:cNvCxnSpPr>
                  <a:stCxn id="154" idx="0"/>
                  <a:endCxn id="166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直接连接符 38">
                  <a:extLst>
                    <a:ext uri="{FF2B5EF4-FFF2-40B4-BE49-F238E27FC236}">
                      <a16:creationId xmlns:a16="http://schemas.microsoft.com/office/drawing/2014/main" id="{6150B42B-2B42-5B4F-ACE4-E91E7CD38CD6}"/>
                    </a:ext>
                  </a:extLst>
                </p:cNvPr>
                <p:cNvCxnSpPr>
                  <a:stCxn id="166" idx="3"/>
                  <a:endCxn id="165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直接连接符 39">
                  <a:extLst>
                    <a:ext uri="{FF2B5EF4-FFF2-40B4-BE49-F238E27FC236}">
                      <a16:creationId xmlns:a16="http://schemas.microsoft.com/office/drawing/2014/main" id="{3210BB5F-04AA-CA4B-A5CA-1222EE3E2474}"/>
                    </a:ext>
                  </a:extLst>
                </p:cNvPr>
                <p:cNvCxnSpPr>
                  <a:stCxn id="165" idx="6"/>
                  <a:endCxn id="154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直接连接符 40">
                  <a:extLst>
                    <a:ext uri="{FF2B5EF4-FFF2-40B4-BE49-F238E27FC236}">
                      <a16:creationId xmlns:a16="http://schemas.microsoft.com/office/drawing/2014/main" id="{71136B1F-7BFE-AC40-A3E4-93B5A053C9B5}"/>
                    </a:ext>
                  </a:extLst>
                </p:cNvPr>
                <p:cNvCxnSpPr>
                  <a:stCxn id="165" idx="5"/>
                  <a:endCxn id="157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直接连接符 41">
                  <a:extLst>
                    <a:ext uri="{FF2B5EF4-FFF2-40B4-BE49-F238E27FC236}">
                      <a16:creationId xmlns:a16="http://schemas.microsoft.com/office/drawing/2014/main" id="{E9AA4259-050F-3F40-9F48-BBE04F3D34A4}"/>
                    </a:ext>
                  </a:extLst>
                </p:cNvPr>
                <p:cNvCxnSpPr>
                  <a:stCxn id="164" idx="0"/>
                  <a:endCxn id="159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直接连接符 42">
                  <a:extLst>
                    <a:ext uri="{FF2B5EF4-FFF2-40B4-BE49-F238E27FC236}">
                      <a16:creationId xmlns:a16="http://schemas.microsoft.com/office/drawing/2014/main" id="{C9FBAB4C-0063-C24A-90A0-247664059A5F}"/>
                    </a:ext>
                  </a:extLst>
                </p:cNvPr>
                <p:cNvCxnSpPr>
                  <a:stCxn id="163" idx="6"/>
                  <a:endCxn id="165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直接连接符 43">
                  <a:extLst>
                    <a:ext uri="{FF2B5EF4-FFF2-40B4-BE49-F238E27FC236}">
                      <a16:creationId xmlns:a16="http://schemas.microsoft.com/office/drawing/2014/main" id="{96215815-0B25-0244-ACD5-2F637959F185}"/>
                    </a:ext>
                  </a:extLst>
                </p:cNvPr>
                <p:cNvCxnSpPr>
                  <a:stCxn id="152" idx="6"/>
                  <a:endCxn id="163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直接连接符 44">
                  <a:extLst>
                    <a:ext uri="{FF2B5EF4-FFF2-40B4-BE49-F238E27FC236}">
                      <a16:creationId xmlns:a16="http://schemas.microsoft.com/office/drawing/2014/main" id="{4F96E01D-2ED6-1545-BA03-AE893C8D5FD9}"/>
                    </a:ext>
                  </a:extLst>
                </p:cNvPr>
                <p:cNvCxnSpPr>
                  <a:stCxn id="155" idx="7"/>
                  <a:endCxn id="163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直接连接符 45">
                  <a:extLst>
                    <a:ext uri="{FF2B5EF4-FFF2-40B4-BE49-F238E27FC236}">
                      <a16:creationId xmlns:a16="http://schemas.microsoft.com/office/drawing/2014/main" id="{BF6072EE-487A-7248-BD1F-5E195A472614}"/>
                    </a:ext>
                  </a:extLst>
                </p:cNvPr>
                <p:cNvCxnSpPr>
                  <a:stCxn id="156" idx="0"/>
                  <a:endCxn id="163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直接连接符 46">
                  <a:extLst>
                    <a:ext uri="{FF2B5EF4-FFF2-40B4-BE49-F238E27FC236}">
                      <a16:creationId xmlns:a16="http://schemas.microsoft.com/office/drawing/2014/main" id="{D103852F-0C0F-5B42-98BF-91D751DB7C25}"/>
                    </a:ext>
                  </a:extLst>
                </p:cNvPr>
                <p:cNvCxnSpPr>
                  <a:stCxn id="156" idx="7"/>
                  <a:endCxn id="165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1" name="文本框 5">
              <a:extLst>
                <a:ext uri="{FF2B5EF4-FFF2-40B4-BE49-F238E27FC236}">
                  <a16:creationId xmlns:a16="http://schemas.microsoft.com/office/drawing/2014/main" id="{A5CB1E58-20E6-5E47-B4CC-213FADD0DA8F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02" name="弧形 6">
              <a:extLst>
                <a:ext uri="{FF2B5EF4-FFF2-40B4-BE49-F238E27FC236}">
                  <a16:creationId xmlns:a16="http://schemas.microsoft.com/office/drawing/2014/main" id="{53C95F43-0A3F-3449-AB2D-22AFD1E72D86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167" name="组合 3">
            <a:extLst>
              <a:ext uri="{FF2B5EF4-FFF2-40B4-BE49-F238E27FC236}">
                <a16:creationId xmlns:a16="http://schemas.microsoft.com/office/drawing/2014/main" id="{5F8A75A5-1AAF-7B4E-865F-FA83A637155E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168" name="组合 4">
              <a:extLst>
                <a:ext uri="{FF2B5EF4-FFF2-40B4-BE49-F238E27FC236}">
                  <a16:creationId xmlns:a16="http://schemas.microsoft.com/office/drawing/2014/main" id="{272306DD-266A-E047-ABA0-7941FAFB4D56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71" name="椭圆 7">
                <a:extLst>
                  <a:ext uri="{FF2B5EF4-FFF2-40B4-BE49-F238E27FC236}">
                    <a16:creationId xmlns:a16="http://schemas.microsoft.com/office/drawing/2014/main" id="{7AC38F37-1BF4-4640-B168-E8EB07F33938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72" name="组合 8">
                <a:extLst>
                  <a:ext uri="{FF2B5EF4-FFF2-40B4-BE49-F238E27FC236}">
                    <a16:creationId xmlns:a16="http://schemas.microsoft.com/office/drawing/2014/main" id="{4AE9461D-6033-6A47-93F9-55F35779B1A8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73" name="十六角星 9">
                  <a:extLst>
                    <a:ext uri="{FF2B5EF4-FFF2-40B4-BE49-F238E27FC236}">
                      <a16:creationId xmlns:a16="http://schemas.microsoft.com/office/drawing/2014/main" id="{FCD8E8D1-98F9-8F49-AFDA-78899DCFC097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74" name="组合 10">
                  <a:extLst>
                    <a:ext uri="{FF2B5EF4-FFF2-40B4-BE49-F238E27FC236}">
                      <a16:creationId xmlns:a16="http://schemas.microsoft.com/office/drawing/2014/main" id="{7EA3120A-86F2-4B43-B53A-75345C9BE6D7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211" name="椭圆 47">
                    <a:extLst>
                      <a:ext uri="{FF2B5EF4-FFF2-40B4-BE49-F238E27FC236}">
                        <a16:creationId xmlns:a16="http://schemas.microsoft.com/office/drawing/2014/main" id="{478547CF-87F0-624C-97B5-08BBD7681AC3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2" name="椭圆 48">
                    <a:extLst>
                      <a:ext uri="{FF2B5EF4-FFF2-40B4-BE49-F238E27FC236}">
                        <a16:creationId xmlns:a16="http://schemas.microsoft.com/office/drawing/2014/main" id="{731574D9-FABC-8B41-856F-720882CE7BC0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3" name="椭圆 49">
                    <a:extLst>
                      <a:ext uri="{FF2B5EF4-FFF2-40B4-BE49-F238E27FC236}">
                        <a16:creationId xmlns:a16="http://schemas.microsoft.com/office/drawing/2014/main" id="{4ED956F9-3B6D-3D47-A34F-DE91E803E34B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4" name="椭圆 50">
                    <a:extLst>
                      <a:ext uri="{FF2B5EF4-FFF2-40B4-BE49-F238E27FC236}">
                        <a16:creationId xmlns:a16="http://schemas.microsoft.com/office/drawing/2014/main" id="{1C9171D5-00CE-4B45-A00A-8072D12A75C4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5" name="椭圆 51">
                    <a:extLst>
                      <a:ext uri="{FF2B5EF4-FFF2-40B4-BE49-F238E27FC236}">
                        <a16:creationId xmlns:a16="http://schemas.microsoft.com/office/drawing/2014/main" id="{3EA3B56B-D502-8748-9B48-F118B1EA6F9F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6" name="椭圆 52">
                    <a:extLst>
                      <a:ext uri="{FF2B5EF4-FFF2-40B4-BE49-F238E27FC236}">
                        <a16:creationId xmlns:a16="http://schemas.microsoft.com/office/drawing/2014/main" id="{8F4665BE-E12D-964D-82CB-F88C1DBE2227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7" name="椭圆 53">
                    <a:extLst>
                      <a:ext uri="{FF2B5EF4-FFF2-40B4-BE49-F238E27FC236}">
                        <a16:creationId xmlns:a16="http://schemas.microsoft.com/office/drawing/2014/main" id="{76A8EAE7-BDCF-D64F-8F21-D461427EBDC4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8" name="椭圆 54">
                    <a:extLst>
                      <a:ext uri="{FF2B5EF4-FFF2-40B4-BE49-F238E27FC236}">
                        <a16:creationId xmlns:a16="http://schemas.microsoft.com/office/drawing/2014/main" id="{6A0CB2A4-EE59-5F44-85FE-2D9C2074CC8E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9" name="椭圆 55">
                    <a:extLst>
                      <a:ext uri="{FF2B5EF4-FFF2-40B4-BE49-F238E27FC236}">
                        <a16:creationId xmlns:a16="http://schemas.microsoft.com/office/drawing/2014/main" id="{FD554EE9-E415-AA45-AE36-882D4F6026B7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0" name="椭圆 56">
                    <a:extLst>
                      <a:ext uri="{FF2B5EF4-FFF2-40B4-BE49-F238E27FC236}">
                        <a16:creationId xmlns:a16="http://schemas.microsoft.com/office/drawing/2014/main" id="{15C82BC5-4CC4-9C4E-8C5F-0047A1CE346A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1" name="椭圆 57">
                    <a:extLst>
                      <a:ext uri="{FF2B5EF4-FFF2-40B4-BE49-F238E27FC236}">
                        <a16:creationId xmlns:a16="http://schemas.microsoft.com/office/drawing/2014/main" id="{A84F1AF6-E8CC-B44C-A2B5-68E3E4495A29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2" name="椭圆 58">
                    <a:extLst>
                      <a:ext uri="{FF2B5EF4-FFF2-40B4-BE49-F238E27FC236}">
                        <a16:creationId xmlns:a16="http://schemas.microsoft.com/office/drawing/2014/main" id="{D283F15C-52D0-874C-9FA2-82DD013ABFD3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3" name="椭圆 59">
                    <a:extLst>
                      <a:ext uri="{FF2B5EF4-FFF2-40B4-BE49-F238E27FC236}">
                        <a16:creationId xmlns:a16="http://schemas.microsoft.com/office/drawing/2014/main" id="{CFDB41EE-0FA5-6649-8334-1DFCA1563420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4" name="椭圆 60">
                    <a:extLst>
                      <a:ext uri="{FF2B5EF4-FFF2-40B4-BE49-F238E27FC236}">
                        <a16:creationId xmlns:a16="http://schemas.microsoft.com/office/drawing/2014/main" id="{87201AC5-2C6E-394A-B4FA-E28EC6BDE07A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5" name="椭圆 61">
                    <a:extLst>
                      <a:ext uri="{FF2B5EF4-FFF2-40B4-BE49-F238E27FC236}">
                        <a16:creationId xmlns:a16="http://schemas.microsoft.com/office/drawing/2014/main" id="{B577EA5D-48A7-584D-A766-7698E521B9A4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6" name="椭圆 62">
                    <a:extLst>
                      <a:ext uri="{FF2B5EF4-FFF2-40B4-BE49-F238E27FC236}">
                        <a16:creationId xmlns:a16="http://schemas.microsoft.com/office/drawing/2014/main" id="{AA86D382-F892-6045-AA7B-93104E77702F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7" name="椭圆 63">
                    <a:extLst>
                      <a:ext uri="{FF2B5EF4-FFF2-40B4-BE49-F238E27FC236}">
                        <a16:creationId xmlns:a16="http://schemas.microsoft.com/office/drawing/2014/main" id="{84AE5C75-65BE-4B41-96FC-65DC02FCFE8D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8" name="椭圆 64">
                    <a:extLst>
                      <a:ext uri="{FF2B5EF4-FFF2-40B4-BE49-F238E27FC236}">
                        <a16:creationId xmlns:a16="http://schemas.microsoft.com/office/drawing/2014/main" id="{C417A128-B709-8F4B-9EF1-CC9F02C1698A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9" name="椭圆 65">
                    <a:extLst>
                      <a:ext uri="{FF2B5EF4-FFF2-40B4-BE49-F238E27FC236}">
                        <a16:creationId xmlns:a16="http://schemas.microsoft.com/office/drawing/2014/main" id="{9D3D1DAC-8A93-AC49-8441-D1B5BD89F417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30" name="椭圆 66">
                    <a:extLst>
                      <a:ext uri="{FF2B5EF4-FFF2-40B4-BE49-F238E27FC236}">
                        <a16:creationId xmlns:a16="http://schemas.microsoft.com/office/drawing/2014/main" id="{BA293CCE-BAE8-D347-8AE6-39F42E365537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31" name="椭圆 67">
                    <a:extLst>
                      <a:ext uri="{FF2B5EF4-FFF2-40B4-BE49-F238E27FC236}">
                        <a16:creationId xmlns:a16="http://schemas.microsoft.com/office/drawing/2014/main" id="{48C7C298-CA5E-334B-9CA7-F7E2BAC31920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32" name="椭圆 68">
                    <a:extLst>
                      <a:ext uri="{FF2B5EF4-FFF2-40B4-BE49-F238E27FC236}">
                        <a16:creationId xmlns:a16="http://schemas.microsoft.com/office/drawing/2014/main" id="{58DD6B2E-70EA-8A49-9AB5-01388DA8CA31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33" name="椭圆 69">
                    <a:extLst>
                      <a:ext uri="{FF2B5EF4-FFF2-40B4-BE49-F238E27FC236}">
                        <a16:creationId xmlns:a16="http://schemas.microsoft.com/office/drawing/2014/main" id="{D08146DF-88FD-354B-9565-7C73B1331E07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34" name="椭圆 70">
                    <a:extLst>
                      <a:ext uri="{FF2B5EF4-FFF2-40B4-BE49-F238E27FC236}">
                        <a16:creationId xmlns:a16="http://schemas.microsoft.com/office/drawing/2014/main" id="{B8AA7D00-9F88-664B-B368-06B576F28C10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75" name="直接连接符 11">
                  <a:extLst>
                    <a:ext uri="{FF2B5EF4-FFF2-40B4-BE49-F238E27FC236}">
                      <a16:creationId xmlns:a16="http://schemas.microsoft.com/office/drawing/2014/main" id="{21B881CE-F332-D241-AB47-11D095B87408}"/>
                    </a:ext>
                  </a:extLst>
                </p:cNvPr>
                <p:cNvCxnSpPr>
                  <a:stCxn id="212" idx="4"/>
                  <a:endCxn id="230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直接连接符 12">
                  <a:extLst>
                    <a:ext uri="{FF2B5EF4-FFF2-40B4-BE49-F238E27FC236}">
                      <a16:creationId xmlns:a16="http://schemas.microsoft.com/office/drawing/2014/main" id="{80C5D33E-CC07-9945-8C51-C3F245206DD5}"/>
                    </a:ext>
                  </a:extLst>
                </p:cNvPr>
                <p:cNvCxnSpPr>
                  <a:stCxn id="211" idx="5"/>
                  <a:endCxn id="230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直接连接符 13">
                  <a:extLst>
                    <a:ext uri="{FF2B5EF4-FFF2-40B4-BE49-F238E27FC236}">
                      <a16:creationId xmlns:a16="http://schemas.microsoft.com/office/drawing/2014/main" id="{7ED5682C-3438-0E4E-812B-8581B5092530}"/>
                    </a:ext>
                  </a:extLst>
                </p:cNvPr>
                <p:cNvCxnSpPr>
                  <a:stCxn id="228" idx="0"/>
                  <a:endCxn id="211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直接连接符 14">
                  <a:extLst>
                    <a:ext uri="{FF2B5EF4-FFF2-40B4-BE49-F238E27FC236}">
                      <a16:creationId xmlns:a16="http://schemas.microsoft.com/office/drawing/2014/main" id="{8611C690-9949-CA42-95B6-D84013552C3A}"/>
                    </a:ext>
                  </a:extLst>
                </p:cNvPr>
                <p:cNvCxnSpPr>
                  <a:stCxn id="233" idx="3"/>
                  <a:endCxn id="226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直接连接符 15">
                  <a:extLst>
                    <a:ext uri="{FF2B5EF4-FFF2-40B4-BE49-F238E27FC236}">
                      <a16:creationId xmlns:a16="http://schemas.microsoft.com/office/drawing/2014/main" id="{D498225A-C5B0-5447-B547-0A551C8315CA}"/>
                    </a:ext>
                  </a:extLst>
                </p:cNvPr>
                <p:cNvCxnSpPr>
                  <a:stCxn id="216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直接连接符 16">
                  <a:extLst>
                    <a:ext uri="{FF2B5EF4-FFF2-40B4-BE49-F238E27FC236}">
                      <a16:creationId xmlns:a16="http://schemas.microsoft.com/office/drawing/2014/main" id="{C2600804-2DC5-164A-91B3-E2A79EC540A1}"/>
                    </a:ext>
                  </a:extLst>
                </p:cNvPr>
                <p:cNvCxnSpPr>
                  <a:stCxn id="228" idx="6"/>
                  <a:endCxn id="227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接连接符 17">
                  <a:extLst>
                    <a:ext uri="{FF2B5EF4-FFF2-40B4-BE49-F238E27FC236}">
                      <a16:creationId xmlns:a16="http://schemas.microsoft.com/office/drawing/2014/main" id="{7A538350-2BA5-804E-A4AA-4EB5BA74BA1D}"/>
                    </a:ext>
                  </a:extLst>
                </p:cNvPr>
                <p:cNvCxnSpPr>
                  <a:stCxn id="227" idx="0"/>
                  <a:endCxn id="230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直接连接符 18">
                  <a:extLst>
                    <a:ext uri="{FF2B5EF4-FFF2-40B4-BE49-F238E27FC236}">
                      <a16:creationId xmlns:a16="http://schemas.microsoft.com/office/drawing/2014/main" id="{5E6652A9-0912-9A41-95D7-2B9F87BF4256}"/>
                    </a:ext>
                  </a:extLst>
                </p:cNvPr>
                <p:cNvCxnSpPr>
                  <a:stCxn id="219" idx="7"/>
                  <a:endCxn id="228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直接连接符 19">
                  <a:extLst>
                    <a:ext uri="{FF2B5EF4-FFF2-40B4-BE49-F238E27FC236}">
                      <a16:creationId xmlns:a16="http://schemas.microsoft.com/office/drawing/2014/main" id="{39B2A9E7-A4B2-7A41-9E75-CFBE1FCA3B06}"/>
                    </a:ext>
                  </a:extLst>
                </p:cNvPr>
                <p:cNvCxnSpPr>
                  <a:stCxn id="228" idx="5"/>
                  <a:endCxn id="232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直接连接符 20">
                  <a:extLst>
                    <a:ext uri="{FF2B5EF4-FFF2-40B4-BE49-F238E27FC236}">
                      <a16:creationId xmlns:a16="http://schemas.microsoft.com/office/drawing/2014/main" id="{A9BFDEDF-2149-B747-B6F9-1A62A62E90DE}"/>
                    </a:ext>
                  </a:extLst>
                </p:cNvPr>
                <p:cNvCxnSpPr>
                  <a:stCxn id="230" idx="7"/>
                  <a:endCxn id="213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直接连接符 21">
                  <a:extLst>
                    <a:ext uri="{FF2B5EF4-FFF2-40B4-BE49-F238E27FC236}">
                      <a16:creationId xmlns:a16="http://schemas.microsoft.com/office/drawing/2014/main" id="{87844BBF-422B-1D4E-B2B4-EA0E387ACDF9}"/>
                    </a:ext>
                  </a:extLst>
                </p:cNvPr>
                <p:cNvCxnSpPr>
                  <a:stCxn id="230" idx="6"/>
                  <a:endCxn id="214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直接连接符 22">
                  <a:extLst>
                    <a:ext uri="{FF2B5EF4-FFF2-40B4-BE49-F238E27FC236}">
                      <a16:creationId xmlns:a16="http://schemas.microsoft.com/office/drawing/2014/main" id="{185EBAC9-3E61-8842-88CF-9076551783CF}"/>
                    </a:ext>
                  </a:extLst>
                </p:cNvPr>
                <p:cNvCxnSpPr>
                  <a:stCxn id="228" idx="7"/>
                  <a:endCxn id="230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直接连接符 23">
                  <a:extLst>
                    <a:ext uri="{FF2B5EF4-FFF2-40B4-BE49-F238E27FC236}">
                      <a16:creationId xmlns:a16="http://schemas.microsoft.com/office/drawing/2014/main" id="{BF185F04-C3B6-E446-8978-C00CA46883FF}"/>
                    </a:ext>
                  </a:extLst>
                </p:cNvPr>
                <p:cNvCxnSpPr>
                  <a:stCxn id="230" idx="5"/>
                  <a:endCxn id="229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直接连接符 24">
                  <a:extLst>
                    <a:ext uri="{FF2B5EF4-FFF2-40B4-BE49-F238E27FC236}">
                      <a16:creationId xmlns:a16="http://schemas.microsoft.com/office/drawing/2014/main" id="{6C389636-0272-8A44-9CA7-30C3E863792B}"/>
                    </a:ext>
                  </a:extLst>
                </p:cNvPr>
                <p:cNvCxnSpPr>
                  <a:stCxn id="227" idx="6"/>
                  <a:endCxn id="229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直接连接符 25">
                  <a:extLst>
                    <a:ext uri="{FF2B5EF4-FFF2-40B4-BE49-F238E27FC236}">
                      <a16:creationId xmlns:a16="http://schemas.microsoft.com/office/drawing/2014/main" id="{D7554EFB-1429-6247-80A6-2405C6A66A9B}"/>
                    </a:ext>
                  </a:extLst>
                </p:cNvPr>
                <p:cNvCxnSpPr>
                  <a:stCxn id="229" idx="3"/>
                  <a:endCxn id="233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直接连接符 26">
                  <a:extLst>
                    <a:ext uri="{FF2B5EF4-FFF2-40B4-BE49-F238E27FC236}">
                      <a16:creationId xmlns:a16="http://schemas.microsoft.com/office/drawing/2014/main" id="{6C76EAD2-3A4A-6D4B-AD30-008B702A6E41}"/>
                    </a:ext>
                  </a:extLst>
                </p:cNvPr>
                <p:cNvCxnSpPr>
                  <a:stCxn id="229" idx="0"/>
                  <a:endCxn id="214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直接连接符 27">
                  <a:extLst>
                    <a:ext uri="{FF2B5EF4-FFF2-40B4-BE49-F238E27FC236}">
                      <a16:creationId xmlns:a16="http://schemas.microsoft.com/office/drawing/2014/main" id="{53A2B7E2-1634-3A40-8F7F-FD90436F1F7B}"/>
                    </a:ext>
                  </a:extLst>
                </p:cNvPr>
                <p:cNvCxnSpPr>
                  <a:stCxn id="229" idx="5"/>
                  <a:endCxn id="234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接连接符 28">
                  <a:extLst>
                    <a:ext uri="{FF2B5EF4-FFF2-40B4-BE49-F238E27FC236}">
                      <a16:creationId xmlns:a16="http://schemas.microsoft.com/office/drawing/2014/main" id="{46348193-28B9-2546-ADD9-A288E242EF38}"/>
                    </a:ext>
                  </a:extLst>
                </p:cNvPr>
                <p:cNvCxnSpPr>
                  <a:stCxn id="234" idx="0"/>
                  <a:endCxn id="214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接连接符 29">
                  <a:extLst>
                    <a:ext uri="{FF2B5EF4-FFF2-40B4-BE49-F238E27FC236}">
                      <a16:creationId xmlns:a16="http://schemas.microsoft.com/office/drawing/2014/main" id="{78DB1D17-759C-C940-8C03-9A8FDD96CB43}"/>
                    </a:ext>
                  </a:extLst>
                </p:cNvPr>
                <p:cNvCxnSpPr>
                  <a:stCxn id="234" idx="7"/>
                  <a:endCxn id="217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接连接符 30">
                  <a:extLst>
                    <a:ext uri="{FF2B5EF4-FFF2-40B4-BE49-F238E27FC236}">
                      <a16:creationId xmlns:a16="http://schemas.microsoft.com/office/drawing/2014/main" id="{A2EB0167-B104-8C41-9D7A-27E1CF203C01}"/>
                    </a:ext>
                  </a:extLst>
                </p:cNvPr>
                <p:cNvCxnSpPr>
                  <a:stCxn id="221" idx="1"/>
                  <a:endCxn id="234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直接连接符 31">
                  <a:extLst>
                    <a:ext uri="{FF2B5EF4-FFF2-40B4-BE49-F238E27FC236}">
                      <a16:creationId xmlns:a16="http://schemas.microsoft.com/office/drawing/2014/main" id="{1F1287E1-175D-9F40-A654-D1EE2194FABC}"/>
                    </a:ext>
                  </a:extLst>
                </p:cNvPr>
                <p:cNvCxnSpPr>
                  <a:stCxn id="227" idx="4"/>
                  <a:endCxn id="233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接连接符 32">
                  <a:extLst>
                    <a:ext uri="{FF2B5EF4-FFF2-40B4-BE49-F238E27FC236}">
                      <a16:creationId xmlns:a16="http://schemas.microsoft.com/office/drawing/2014/main" id="{F87EC340-3F4C-4848-A143-21E1365881E9}"/>
                    </a:ext>
                  </a:extLst>
                </p:cNvPr>
                <p:cNvCxnSpPr>
                  <a:stCxn id="232" idx="5"/>
                  <a:endCxn id="233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直接连接符 33">
                  <a:extLst>
                    <a:ext uri="{FF2B5EF4-FFF2-40B4-BE49-F238E27FC236}">
                      <a16:creationId xmlns:a16="http://schemas.microsoft.com/office/drawing/2014/main" id="{FE8099B8-11C6-9643-88BC-D69695E4DFA5}"/>
                    </a:ext>
                  </a:extLst>
                </p:cNvPr>
                <p:cNvCxnSpPr>
                  <a:stCxn id="219" idx="5"/>
                  <a:endCxn id="231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直接连接符 34">
                  <a:extLst>
                    <a:ext uri="{FF2B5EF4-FFF2-40B4-BE49-F238E27FC236}">
                      <a16:creationId xmlns:a16="http://schemas.microsoft.com/office/drawing/2014/main" id="{FF4278C4-4830-EA49-AD7B-68F14644E304}"/>
                    </a:ext>
                  </a:extLst>
                </p:cNvPr>
                <p:cNvCxnSpPr>
                  <a:stCxn id="231" idx="7"/>
                  <a:endCxn id="232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直接连接符 35">
                  <a:extLst>
                    <a:ext uri="{FF2B5EF4-FFF2-40B4-BE49-F238E27FC236}">
                      <a16:creationId xmlns:a16="http://schemas.microsoft.com/office/drawing/2014/main" id="{3135FA80-F908-BB42-9DBD-604D2B6B88BE}"/>
                    </a:ext>
                  </a:extLst>
                </p:cNvPr>
                <p:cNvCxnSpPr>
                  <a:stCxn id="231" idx="0"/>
                  <a:endCxn id="228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直接连接符 36">
                  <a:extLst>
                    <a:ext uri="{FF2B5EF4-FFF2-40B4-BE49-F238E27FC236}">
                      <a16:creationId xmlns:a16="http://schemas.microsoft.com/office/drawing/2014/main" id="{53D8B297-1695-904D-81FF-5545BC84BE4E}"/>
                    </a:ext>
                  </a:extLst>
                </p:cNvPr>
                <p:cNvCxnSpPr>
                  <a:stCxn id="228" idx="1"/>
                  <a:endCxn id="215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直接连接符 37">
                  <a:extLst>
                    <a:ext uri="{FF2B5EF4-FFF2-40B4-BE49-F238E27FC236}">
                      <a16:creationId xmlns:a16="http://schemas.microsoft.com/office/drawing/2014/main" id="{3009F9A0-569F-184A-ACF2-7E10D5E08212}"/>
                    </a:ext>
                  </a:extLst>
                </p:cNvPr>
                <p:cNvCxnSpPr>
                  <a:stCxn id="222" idx="0"/>
                  <a:endCxn id="234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直接连接符 38">
                  <a:extLst>
                    <a:ext uri="{FF2B5EF4-FFF2-40B4-BE49-F238E27FC236}">
                      <a16:creationId xmlns:a16="http://schemas.microsoft.com/office/drawing/2014/main" id="{D65F4475-C9A6-2F49-9532-0BACA09252D9}"/>
                    </a:ext>
                  </a:extLst>
                </p:cNvPr>
                <p:cNvCxnSpPr>
                  <a:stCxn id="234" idx="3"/>
                  <a:endCxn id="233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直接连接符 39">
                  <a:extLst>
                    <a:ext uri="{FF2B5EF4-FFF2-40B4-BE49-F238E27FC236}">
                      <a16:creationId xmlns:a16="http://schemas.microsoft.com/office/drawing/2014/main" id="{6C0E51DA-36D0-9B43-9795-201104F345D9}"/>
                    </a:ext>
                  </a:extLst>
                </p:cNvPr>
                <p:cNvCxnSpPr>
                  <a:stCxn id="233" idx="6"/>
                  <a:endCxn id="222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直接连接符 40">
                  <a:extLst>
                    <a:ext uri="{FF2B5EF4-FFF2-40B4-BE49-F238E27FC236}">
                      <a16:creationId xmlns:a16="http://schemas.microsoft.com/office/drawing/2014/main" id="{B7F25CF6-1737-A14E-B16C-C4702D4828A4}"/>
                    </a:ext>
                  </a:extLst>
                </p:cNvPr>
                <p:cNvCxnSpPr>
                  <a:stCxn id="233" idx="5"/>
                  <a:endCxn id="225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直接连接符 41">
                  <a:extLst>
                    <a:ext uri="{FF2B5EF4-FFF2-40B4-BE49-F238E27FC236}">
                      <a16:creationId xmlns:a16="http://schemas.microsoft.com/office/drawing/2014/main" id="{E386B5E5-9564-3249-85AA-0ADC5D23E4C7}"/>
                    </a:ext>
                  </a:extLst>
                </p:cNvPr>
                <p:cNvCxnSpPr>
                  <a:stCxn id="232" idx="0"/>
                  <a:endCxn id="227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直接连接符 42">
                  <a:extLst>
                    <a:ext uri="{FF2B5EF4-FFF2-40B4-BE49-F238E27FC236}">
                      <a16:creationId xmlns:a16="http://schemas.microsoft.com/office/drawing/2014/main" id="{15833E67-12C7-AE46-9E6E-36A02DB5E824}"/>
                    </a:ext>
                  </a:extLst>
                </p:cNvPr>
                <p:cNvCxnSpPr>
                  <a:stCxn id="231" idx="6"/>
                  <a:endCxn id="233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直接连接符 43">
                  <a:extLst>
                    <a:ext uri="{FF2B5EF4-FFF2-40B4-BE49-F238E27FC236}">
                      <a16:creationId xmlns:a16="http://schemas.microsoft.com/office/drawing/2014/main" id="{5BF1DBCB-7C49-3C4B-9292-2FD8B53B3E62}"/>
                    </a:ext>
                  </a:extLst>
                </p:cNvPr>
                <p:cNvCxnSpPr>
                  <a:stCxn id="220" idx="6"/>
                  <a:endCxn id="231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直接连接符 44">
                  <a:extLst>
                    <a:ext uri="{FF2B5EF4-FFF2-40B4-BE49-F238E27FC236}">
                      <a16:creationId xmlns:a16="http://schemas.microsoft.com/office/drawing/2014/main" id="{71BD2742-AAAC-5F4A-90C0-D52F0078651F}"/>
                    </a:ext>
                  </a:extLst>
                </p:cNvPr>
                <p:cNvCxnSpPr>
                  <a:stCxn id="223" idx="7"/>
                  <a:endCxn id="231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直接连接符 45">
                  <a:extLst>
                    <a:ext uri="{FF2B5EF4-FFF2-40B4-BE49-F238E27FC236}">
                      <a16:creationId xmlns:a16="http://schemas.microsoft.com/office/drawing/2014/main" id="{D4E7430A-34F3-4242-A510-74D4BF781557}"/>
                    </a:ext>
                  </a:extLst>
                </p:cNvPr>
                <p:cNvCxnSpPr>
                  <a:stCxn id="224" idx="0"/>
                  <a:endCxn id="231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直接连接符 46">
                  <a:extLst>
                    <a:ext uri="{FF2B5EF4-FFF2-40B4-BE49-F238E27FC236}">
                      <a16:creationId xmlns:a16="http://schemas.microsoft.com/office/drawing/2014/main" id="{F3BC60D0-7340-4C4B-87D9-749CB79F9E51}"/>
                    </a:ext>
                  </a:extLst>
                </p:cNvPr>
                <p:cNvCxnSpPr>
                  <a:stCxn id="224" idx="7"/>
                  <a:endCxn id="233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69" name="文本框 5">
              <a:extLst>
                <a:ext uri="{FF2B5EF4-FFF2-40B4-BE49-F238E27FC236}">
                  <a16:creationId xmlns:a16="http://schemas.microsoft.com/office/drawing/2014/main" id="{26BD7D31-18A4-DC4B-A7FC-36B97A2C3310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70" name="弧形 6">
              <a:extLst>
                <a:ext uri="{FF2B5EF4-FFF2-40B4-BE49-F238E27FC236}">
                  <a16:creationId xmlns:a16="http://schemas.microsoft.com/office/drawing/2014/main" id="{266E1A24-38F3-B84A-9761-EEE5D4176322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235" name="文本框 71">
            <a:extLst>
              <a:ext uri="{FF2B5EF4-FFF2-40B4-BE49-F238E27FC236}">
                <a16:creationId xmlns:a16="http://schemas.microsoft.com/office/drawing/2014/main" id="{69E5AA62-6927-9548-896C-4ED2592D185C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AA7398-4998-9646-B5FE-B6A797BF9832}"/>
              </a:ext>
            </a:extLst>
          </p:cNvPr>
          <p:cNvSpPr txBox="1"/>
          <p:nvPr/>
        </p:nvSpPr>
        <p:spPr>
          <a:xfrm>
            <a:off x="2904565" y="2438400"/>
            <a:ext cx="31502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3200" dirty="0">
                <a:solidFill>
                  <a:schemeClr val="bg1"/>
                </a:solidFill>
              </a:rPr>
              <a:t> 狭义相对论简介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91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组合 3">
            <a:extLst>
              <a:ext uri="{FF2B5EF4-FFF2-40B4-BE49-F238E27FC236}">
                <a16:creationId xmlns:a16="http://schemas.microsoft.com/office/drawing/2014/main" id="{17E8CCAB-A6D7-8149-B4E7-3836D974F620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94" name="组合 4">
              <a:extLst>
                <a:ext uri="{FF2B5EF4-FFF2-40B4-BE49-F238E27FC236}">
                  <a16:creationId xmlns:a16="http://schemas.microsoft.com/office/drawing/2014/main" id="{272FCE36-2728-3948-9D35-68B4DEEF4809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7" name="椭圆 7">
                <a:extLst>
                  <a:ext uri="{FF2B5EF4-FFF2-40B4-BE49-F238E27FC236}">
                    <a16:creationId xmlns:a16="http://schemas.microsoft.com/office/drawing/2014/main" id="{D6DF5CF6-6AE0-6542-8A3E-FBD0AB07BB60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8" name="组合 8">
                <a:extLst>
                  <a:ext uri="{FF2B5EF4-FFF2-40B4-BE49-F238E27FC236}">
                    <a16:creationId xmlns:a16="http://schemas.microsoft.com/office/drawing/2014/main" id="{FC086F9D-E56D-984D-9290-7CC4AD8B5DE9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99" name="十六角星 9">
                  <a:extLst>
                    <a:ext uri="{FF2B5EF4-FFF2-40B4-BE49-F238E27FC236}">
                      <a16:creationId xmlns:a16="http://schemas.microsoft.com/office/drawing/2014/main" id="{BE17296E-3C4F-2E4F-8313-A6AF223B2EB9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00" name="组合 10">
                  <a:extLst>
                    <a:ext uri="{FF2B5EF4-FFF2-40B4-BE49-F238E27FC236}">
                      <a16:creationId xmlns:a16="http://schemas.microsoft.com/office/drawing/2014/main" id="{5A04DBCF-94EE-B04C-B4EE-2A934E2C5D73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37" name="椭圆 47">
                    <a:extLst>
                      <a:ext uri="{FF2B5EF4-FFF2-40B4-BE49-F238E27FC236}">
                        <a16:creationId xmlns:a16="http://schemas.microsoft.com/office/drawing/2014/main" id="{B00BF846-D09C-3445-BC0C-F9B4D2E5E4DF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48">
                    <a:extLst>
                      <a:ext uri="{FF2B5EF4-FFF2-40B4-BE49-F238E27FC236}">
                        <a16:creationId xmlns:a16="http://schemas.microsoft.com/office/drawing/2014/main" id="{0CA115D6-CBC7-0946-9D68-443AC6624C5E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49">
                    <a:extLst>
                      <a:ext uri="{FF2B5EF4-FFF2-40B4-BE49-F238E27FC236}">
                        <a16:creationId xmlns:a16="http://schemas.microsoft.com/office/drawing/2014/main" id="{C8768CF8-7930-E74F-8DC1-2A2F52570AE0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50">
                    <a:extLst>
                      <a:ext uri="{FF2B5EF4-FFF2-40B4-BE49-F238E27FC236}">
                        <a16:creationId xmlns:a16="http://schemas.microsoft.com/office/drawing/2014/main" id="{B4BD1836-60E0-9040-8CF0-3AC3E41A80C0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1" name="椭圆 51">
                    <a:extLst>
                      <a:ext uri="{FF2B5EF4-FFF2-40B4-BE49-F238E27FC236}">
                        <a16:creationId xmlns:a16="http://schemas.microsoft.com/office/drawing/2014/main" id="{FF9643A6-3BB1-3143-9610-631BC720BCAA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2" name="椭圆 52">
                    <a:extLst>
                      <a:ext uri="{FF2B5EF4-FFF2-40B4-BE49-F238E27FC236}">
                        <a16:creationId xmlns:a16="http://schemas.microsoft.com/office/drawing/2014/main" id="{3C68987F-D39A-3F4C-BC97-00FF9D75E6E9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3" name="椭圆 53">
                    <a:extLst>
                      <a:ext uri="{FF2B5EF4-FFF2-40B4-BE49-F238E27FC236}">
                        <a16:creationId xmlns:a16="http://schemas.microsoft.com/office/drawing/2014/main" id="{F77CB248-47E3-B142-85C0-EBB22664EC64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4" name="椭圆 54">
                    <a:extLst>
                      <a:ext uri="{FF2B5EF4-FFF2-40B4-BE49-F238E27FC236}">
                        <a16:creationId xmlns:a16="http://schemas.microsoft.com/office/drawing/2014/main" id="{B67B5809-F75E-4041-9DA7-8151DAEE2EEA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5" name="椭圆 55">
                    <a:extLst>
                      <a:ext uri="{FF2B5EF4-FFF2-40B4-BE49-F238E27FC236}">
                        <a16:creationId xmlns:a16="http://schemas.microsoft.com/office/drawing/2014/main" id="{844DB00F-43A2-BD46-A9BE-270EEDE57AF2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6" name="椭圆 56">
                    <a:extLst>
                      <a:ext uri="{FF2B5EF4-FFF2-40B4-BE49-F238E27FC236}">
                        <a16:creationId xmlns:a16="http://schemas.microsoft.com/office/drawing/2014/main" id="{1E641FAA-6E60-7B4C-AE4B-E766B51EE68F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7" name="椭圆 57">
                    <a:extLst>
                      <a:ext uri="{FF2B5EF4-FFF2-40B4-BE49-F238E27FC236}">
                        <a16:creationId xmlns:a16="http://schemas.microsoft.com/office/drawing/2014/main" id="{E80E7718-3795-5A49-8B18-7F2BABE9D643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8" name="椭圆 58">
                    <a:extLst>
                      <a:ext uri="{FF2B5EF4-FFF2-40B4-BE49-F238E27FC236}">
                        <a16:creationId xmlns:a16="http://schemas.microsoft.com/office/drawing/2014/main" id="{E1AE82A4-2CF7-9849-AEB8-1980C99DFD8D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9" name="椭圆 59">
                    <a:extLst>
                      <a:ext uri="{FF2B5EF4-FFF2-40B4-BE49-F238E27FC236}">
                        <a16:creationId xmlns:a16="http://schemas.microsoft.com/office/drawing/2014/main" id="{1F72EBCA-7441-C044-A83D-011368CFCD03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0" name="椭圆 60">
                    <a:extLst>
                      <a:ext uri="{FF2B5EF4-FFF2-40B4-BE49-F238E27FC236}">
                        <a16:creationId xmlns:a16="http://schemas.microsoft.com/office/drawing/2014/main" id="{788FB02C-D73E-8641-8C62-D88F94C5A1FC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1" name="椭圆 61">
                    <a:extLst>
                      <a:ext uri="{FF2B5EF4-FFF2-40B4-BE49-F238E27FC236}">
                        <a16:creationId xmlns:a16="http://schemas.microsoft.com/office/drawing/2014/main" id="{A733949A-0F06-304B-9C54-BADAE5D3A764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2" name="椭圆 62">
                    <a:extLst>
                      <a:ext uri="{FF2B5EF4-FFF2-40B4-BE49-F238E27FC236}">
                        <a16:creationId xmlns:a16="http://schemas.microsoft.com/office/drawing/2014/main" id="{9C29CCA4-D1E5-844E-9469-B0E7A804FAD8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3" name="椭圆 63">
                    <a:extLst>
                      <a:ext uri="{FF2B5EF4-FFF2-40B4-BE49-F238E27FC236}">
                        <a16:creationId xmlns:a16="http://schemas.microsoft.com/office/drawing/2014/main" id="{8DF0954B-FAD2-1A45-8BC5-0F710AF20A59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4" name="椭圆 64">
                    <a:extLst>
                      <a:ext uri="{FF2B5EF4-FFF2-40B4-BE49-F238E27FC236}">
                        <a16:creationId xmlns:a16="http://schemas.microsoft.com/office/drawing/2014/main" id="{0D4E1FE2-4406-1245-B8C3-4747CF40E957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5" name="椭圆 65">
                    <a:extLst>
                      <a:ext uri="{FF2B5EF4-FFF2-40B4-BE49-F238E27FC236}">
                        <a16:creationId xmlns:a16="http://schemas.microsoft.com/office/drawing/2014/main" id="{86393F1D-2CDB-ED4C-9D19-66F41793DC44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6" name="椭圆 66">
                    <a:extLst>
                      <a:ext uri="{FF2B5EF4-FFF2-40B4-BE49-F238E27FC236}">
                        <a16:creationId xmlns:a16="http://schemas.microsoft.com/office/drawing/2014/main" id="{F8D7D0EB-A343-C344-A895-A669CD38E682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7" name="椭圆 67">
                    <a:extLst>
                      <a:ext uri="{FF2B5EF4-FFF2-40B4-BE49-F238E27FC236}">
                        <a16:creationId xmlns:a16="http://schemas.microsoft.com/office/drawing/2014/main" id="{AA7FD137-2324-4D47-8FAB-7E3135A18911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8" name="椭圆 68">
                    <a:extLst>
                      <a:ext uri="{FF2B5EF4-FFF2-40B4-BE49-F238E27FC236}">
                        <a16:creationId xmlns:a16="http://schemas.microsoft.com/office/drawing/2014/main" id="{84C14C4D-A17D-2E4F-9634-921BD398AA1B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9" name="椭圆 69">
                    <a:extLst>
                      <a:ext uri="{FF2B5EF4-FFF2-40B4-BE49-F238E27FC236}">
                        <a16:creationId xmlns:a16="http://schemas.microsoft.com/office/drawing/2014/main" id="{DAC7DF66-269C-EC4D-8C5B-A7585DD1EE0A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0" name="椭圆 70">
                    <a:extLst>
                      <a:ext uri="{FF2B5EF4-FFF2-40B4-BE49-F238E27FC236}">
                        <a16:creationId xmlns:a16="http://schemas.microsoft.com/office/drawing/2014/main" id="{9A13FB7F-2B44-3D49-B23B-938A315D3634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01" name="直接连接符 11">
                  <a:extLst>
                    <a:ext uri="{FF2B5EF4-FFF2-40B4-BE49-F238E27FC236}">
                      <a16:creationId xmlns:a16="http://schemas.microsoft.com/office/drawing/2014/main" id="{2E3D1B26-B900-044D-BD9C-BA874EB8AEE7}"/>
                    </a:ext>
                  </a:extLst>
                </p:cNvPr>
                <p:cNvCxnSpPr>
                  <a:stCxn id="138" idx="4"/>
                  <a:endCxn id="156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12">
                  <a:extLst>
                    <a:ext uri="{FF2B5EF4-FFF2-40B4-BE49-F238E27FC236}">
                      <a16:creationId xmlns:a16="http://schemas.microsoft.com/office/drawing/2014/main" id="{3CCC5794-E06E-B942-9F20-9ADFAEBD4065}"/>
                    </a:ext>
                  </a:extLst>
                </p:cNvPr>
                <p:cNvCxnSpPr>
                  <a:stCxn id="137" idx="5"/>
                  <a:endCxn id="156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13">
                  <a:extLst>
                    <a:ext uri="{FF2B5EF4-FFF2-40B4-BE49-F238E27FC236}">
                      <a16:creationId xmlns:a16="http://schemas.microsoft.com/office/drawing/2014/main" id="{3E72420C-212F-F549-A773-84358CD43C4F}"/>
                    </a:ext>
                  </a:extLst>
                </p:cNvPr>
                <p:cNvCxnSpPr>
                  <a:stCxn id="154" idx="0"/>
                  <a:endCxn id="137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14">
                  <a:extLst>
                    <a:ext uri="{FF2B5EF4-FFF2-40B4-BE49-F238E27FC236}">
                      <a16:creationId xmlns:a16="http://schemas.microsoft.com/office/drawing/2014/main" id="{BC858CAD-8341-A642-80D9-5DFAFFABDFFB}"/>
                    </a:ext>
                  </a:extLst>
                </p:cNvPr>
                <p:cNvCxnSpPr>
                  <a:stCxn id="159" idx="3"/>
                  <a:endCxn id="152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15">
                  <a:extLst>
                    <a:ext uri="{FF2B5EF4-FFF2-40B4-BE49-F238E27FC236}">
                      <a16:creationId xmlns:a16="http://schemas.microsoft.com/office/drawing/2014/main" id="{3AF23408-A232-6542-BFEF-1DE413187566}"/>
                    </a:ext>
                  </a:extLst>
                </p:cNvPr>
                <p:cNvCxnSpPr>
                  <a:stCxn id="142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16">
                  <a:extLst>
                    <a:ext uri="{FF2B5EF4-FFF2-40B4-BE49-F238E27FC236}">
                      <a16:creationId xmlns:a16="http://schemas.microsoft.com/office/drawing/2014/main" id="{CCCFF721-6BEA-5248-8BFB-E98D038F7642}"/>
                    </a:ext>
                  </a:extLst>
                </p:cNvPr>
                <p:cNvCxnSpPr>
                  <a:stCxn id="154" idx="6"/>
                  <a:endCxn id="153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17">
                  <a:extLst>
                    <a:ext uri="{FF2B5EF4-FFF2-40B4-BE49-F238E27FC236}">
                      <a16:creationId xmlns:a16="http://schemas.microsoft.com/office/drawing/2014/main" id="{FF068D6B-C8EA-A54D-8265-54CDB2373D97}"/>
                    </a:ext>
                  </a:extLst>
                </p:cNvPr>
                <p:cNvCxnSpPr>
                  <a:stCxn id="153" idx="0"/>
                  <a:endCxn id="156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8">
                  <a:extLst>
                    <a:ext uri="{FF2B5EF4-FFF2-40B4-BE49-F238E27FC236}">
                      <a16:creationId xmlns:a16="http://schemas.microsoft.com/office/drawing/2014/main" id="{56203740-6832-6542-A28C-78C7A8C1DC6F}"/>
                    </a:ext>
                  </a:extLst>
                </p:cNvPr>
                <p:cNvCxnSpPr>
                  <a:stCxn id="145" idx="7"/>
                  <a:endCxn id="154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9">
                  <a:extLst>
                    <a:ext uri="{FF2B5EF4-FFF2-40B4-BE49-F238E27FC236}">
                      <a16:creationId xmlns:a16="http://schemas.microsoft.com/office/drawing/2014/main" id="{ABD50E52-4636-AE4D-92A5-BB3E7683C1A3}"/>
                    </a:ext>
                  </a:extLst>
                </p:cNvPr>
                <p:cNvCxnSpPr>
                  <a:stCxn id="154" idx="5"/>
                  <a:endCxn id="158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20">
                  <a:extLst>
                    <a:ext uri="{FF2B5EF4-FFF2-40B4-BE49-F238E27FC236}">
                      <a16:creationId xmlns:a16="http://schemas.microsoft.com/office/drawing/2014/main" id="{AD23ADDF-1CF1-EF47-A5B1-6450B672651D}"/>
                    </a:ext>
                  </a:extLst>
                </p:cNvPr>
                <p:cNvCxnSpPr>
                  <a:stCxn id="156" idx="7"/>
                  <a:endCxn id="139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21">
                  <a:extLst>
                    <a:ext uri="{FF2B5EF4-FFF2-40B4-BE49-F238E27FC236}">
                      <a16:creationId xmlns:a16="http://schemas.microsoft.com/office/drawing/2014/main" id="{A8C93623-B3D3-524A-924E-FD63C083EEA8}"/>
                    </a:ext>
                  </a:extLst>
                </p:cNvPr>
                <p:cNvCxnSpPr>
                  <a:stCxn id="156" idx="6"/>
                  <a:endCxn id="140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22">
                  <a:extLst>
                    <a:ext uri="{FF2B5EF4-FFF2-40B4-BE49-F238E27FC236}">
                      <a16:creationId xmlns:a16="http://schemas.microsoft.com/office/drawing/2014/main" id="{90A232F3-3565-A84D-8224-756C9557C4A6}"/>
                    </a:ext>
                  </a:extLst>
                </p:cNvPr>
                <p:cNvCxnSpPr>
                  <a:stCxn id="154" idx="7"/>
                  <a:endCxn id="156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23">
                  <a:extLst>
                    <a:ext uri="{FF2B5EF4-FFF2-40B4-BE49-F238E27FC236}">
                      <a16:creationId xmlns:a16="http://schemas.microsoft.com/office/drawing/2014/main" id="{F0FF4DE7-E508-284B-8B51-A6FD28F7864A}"/>
                    </a:ext>
                  </a:extLst>
                </p:cNvPr>
                <p:cNvCxnSpPr>
                  <a:stCxn id="156" idx="5"/>
                  <a:endCxn id="155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24">
                  <a:extLst>
                    <a:ext uri="{FF2B5EF4-FFF2-40B4-BE49-F238E27FC236}">
                      <a16:creationId xmlns:a16="http://schemas.microsoft.com/office/drawing/2014/main" id="{76B0219E-082F-7043-B831-55E0DA7A1390}"/>
                    </a:ext>
                  </a:extLst>
                </p:cNvPr>
                <p:cNvCxnSpPr>
                  <a:stCxn id="153" idx="6"/>
                  <a:endCxn id="155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25">
                  <a:extLst>
                    <a:ext uri="{FF2B5EF4-FFF2-40B4-BE49-F238E27FC236}">
                      <a16:creationId xmlns:a16="http://schemas.microsoft.com/office/drawing/2014/main" id="{79DAC44C-8406-AA44-AE2C-F29E9DE3DEB0}"/>
                    </a:ext>
                  </a:extLst>
                </p:cNvPr>
                <p:cNvCxnSpPr>
                  <a:stCxn id="155" idx="3"/>
                  <a:endCxn id="159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26">
                  <a:extLst>
                    <a:ext uri="{FF2B5EF4-FFF2-40B4-BE49-F238E27FC236}">
                      <a16:creationId xmlns:a16="http://schemas.microsoft.com/office/drawing/2014/main" id="{4545FF43-E59B-3D46-88CC-7DA04215291E}"/>
                    </a:ext>
                  </a:extLst>
                </p:cNvPr>
                <p:cNvCxnSpPr>
                  <a:stCxn id="155" idx="0"/>
                  <a:endCxn id="140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27">
                  <a:extLst>
                    <a:ext uri="{FF2B5EF4-FFF2-40B4-BE49-F238E27FC236}">
                      <a16:creationId xmlns:a16="http://schemas.microsoft.com/office/drawing/2014/main" id="{03CC5811-A073-064D-AB69-B7D7D7C33D62}"/>
                    </a:ext>
                  </a:extLst>
                </p:cNvPr>
                <p:cNvCxnSpPr>
                  <a:stCxn id="155" idx="5"/>
                  <a:endCxn id="160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28">
                  <a:extLst>
                    <a:ext uri="{FF2B5EF4-FFF2-40B4-BE49-F238E27FC236}">
                      <a16:creationId xmlns:a16="http://schemas.microsoft.com/office/drawing/2014/main" id="{1101501B-7844-2949-9F36-BC2A3A96BE12}"/>
                    </a:ext>
                  </a:extLst>
                </p:cNvPr>
                <p:cNvCxnSpPr>
                  <a:stCxn id="160" idx="0"/>
                  <a:endCxn id="140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29">
                  <a:extLst>
                    <a:ext uri="{FF2B5EF4-FFF2-40B4-BE49-F238E27FC236}">
                      <a16:creationId xmlns:a16="http://schemas.microsoft.com/office/drawing/2014/main" id="{DE209596-69B6-5547-83C8-182CB4F4980E}"/>
                    </a:ext>
                  </a:extLst>
                </p:cNvPr>
                <p:cNvCxnSpPr>
                  <a:stCxn id="160" idx="7"/>
                  <a:endCxn id="143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30">
                  <a:extLst>
                    <a:ext uri="{FF2B5EF4-FFF2-40B4-BE49-F238E27FC236}">
                      <a16:creationId xmlns:a16="http://schemas.microsoft.com/office/drawing/2014/main" id="{6B700464-7F6E-0B40-9AC5-41AC1E80D6EF}"/>
                    </a:ext>
                  </a:extLst>
                </p:cNvPr>
                <p:cNvCxnSpPr>
                  <a:stCxn id="147" idx="1"/>
                  <a:endCxn id="160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接连接符 31">
                  <a:extLst>
                    <a:ext uri="{FF2B5EF4-FFF2-40B4-BE49-F238E27FC236}">
                      <a16:creationId xmlns:a16="http://schemas.microsoft.com/office/drawing/2014/main" id="{29419A96-D8AE-FA4D-A124-2AD5CE0E1401}"/>
                    </a:ext>
                  </a:extLst>
                </p:cNvPr>
                <p:cNvCxnSpPr>
                  <a:stCxn id="153" idx="4"/>
                  <a:endCxn id="159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接连接符 32">
                  <a:extLst>
                    <a:ext uri="{FF2B5EF4-FFF2-40B4-BE49-F238E27FC236}">
                      <a16:creationId xmlns:a16="http://schemas.microsoft.com/office/drawing/2014/main" id="{D0765810-103D-F742-940C-8E7242A8A8C5}"/>
                    </a:ext>
                  </a:extLst>
                </p:cNvPr>
                <p:cNvCxnSpPr>
                  <a:stCxn id="158" idx="5"/>
                  <a:endCxn id="159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直接连接符 33">
                  <a:extLst>
                    <a:ext uri="{FF2B5EF4-FFF2-40B4-BE49-F238E27FC236}">
                      <a16:creationId xmlns:a16="http://schemas.microsoft.com/office/drawing/2014/main" id="{7E39E485-A1F0-7948-846A-EFA652F610F1}"/>
                    </a:ext>
                  </a:extLst>
                </p:cNvPr>
                <p:cNvCxnSpPr>
                  <a:stCxn id="145" idx="5"/>
                  <a:endCxn id="157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接连接符 34">
                  <a:extLst>
                    <a:ext uri="{FF2B5EF4-FFF2-40B4-BE49-F238E27FC236}">
                      <a16:creationId xmlns:a16="http://schemas.microsoft.com/office/drawing/2014/main" id="{AFCBCD75-EC29-7748-8A3C-8D3C8325DF6D}"/>
                    </a:ext>
                  </a:extLst>
                </p:cNvPr>
                <p:cNvCxnSpPr>
                  <a:stCxn id="157" idx="7"/>
                  <a:endCxn id="158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连接符 35">
                  <a:extLst>
                    <a:ext uri="{FF2B5EF4-FFF2-40B4-BE49-F238E27FC236}">
                      <a16:creationId xmlns:a16="http://schemas.microsoft.com/office/drawing/2014/main" id="{DFDA6292-3FF8-1A40-AE02-411CB8CEA331}"/>
                    </a:ext>
                  </a:extLst>
                </p:cNvPr>
                <p:cNvCxnSpPr>
                  <a:stCxn id="157" idx="0"/>
                  <a:endCxn id="154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连接符 36">
                  <a:extLst>
                    <a:ext uri="{FF2B5EF4-FFF2-40B4-BE49-F238E27FC236}">
                      <a16:creationId xmlns:a16="http://schemas.microsoft.com/office/drawing/2014/main" id="{F46B6D42-8A33-2E48-8121-7C941519C21D}"/>
                    </a:ext>
                  </a:extLst>
                </p:cNvPr>
                <p:cNvCxnSpPr>
                  <a:stCxn id="154" idx="1"/>
                  <a:endCxn id="141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连接符 37">
                  <a:extLst>
                    <a:ext uri="{FF2B5EF4-FFF2-40B4-BE49-F238E27FC236}">
                      <a16:creationId xmlns:a16="http://schemas.microsoft.com/office/drawing/2014/main" id="{2CF0AB9C-EEF1-1146-BA11-00AAAEE8C49A}"/>
                    </a:ext>
                  </a:extLst>
                </p:cNvPr>
                <p:cNvCxnSpPr>
                  <a:stCxn id="148" idx="0"/>
                  <a:endCxn id="160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38">
                  <a:extLst>
                    <a:ext uri="{FF2B5EF4-FFF2-40B4-BE49-F238E27FC236}">
                      <a16:creationId xmlns:a16="http://schemas.microsoft.com/office/drawing/2014/main" id="{6BDE9E1D-C71A-5940-8C8C-8F276A9CABBE}"/>
                    </a:ext>
                  </a:extLst>
                </p:cNvPr>
                <p:cNvCxnSpPr>
                  <a:stCxn id="160" idx="3"/>
                  <a:endCxn id="159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连接符 39">
                  <a:extLst>
                    <a:ext uri="{FF2B5EF4-FFF2-40B4-BE49-F238E27FC236}">
                      <a16:creationId xmlns:a16="http://schemas.microsoft.com/office/drawing/2014/main" id="{0FEC1857-A69F-E848-8AB8-A560417BDF0D}"/>
                    </a:ext>
                  </a:extLst>
                </p:cNvPr>
                <p:cNvCxnSpPr>
                  <a:stCxn id="159" idx="6"/>
                  <a:endCxn id="148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连接符 40">
                  <a:extLst>
                    <a:ext uri="{FF2B5EF4-FFF2-40B4-BE49-F238E27FC236}">
                      <a16:creationId xmlns:a16="http://schemas.microsoft.com/office/drawing/2014/main" id="{7767A735-BBAA-C542-B2A5-EB1CFCB2FB5E}"/>
                    </a:ext>
                  </a:extLst>
                </p:cNvPr>
                <p:cNvCxnSpPr>
                  <a:stCxn id="159" idx="5"/>
                  <a:endCxn id="151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直接连接符 41">
                  <a:extLst>
                    <a:ext uri="{FF2B5EF4-FFF2-40B4-BE49-F238E27FC236}">
                      <a16:creationId xmlns:a16="http://schemas.microsoft.com/office/drawing/2014/main" id="{6DD1E77B-C4F9-4E48-B2FF-09885C5D0F7A}"/>
                    </a:ext>
                  </a:extLst>
                </p:cNvPr>
                <p:cNvCxnSpPr>
                  <a:stCxn id="158" idx="0"/>
                  <a:endCxn id="153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接连接符 42">
                  <a:extLst>
                    <a:ext uri="{FF2B5EF4-FFF2-40B4-BE49-F238E27FC236}">
                      <a16:creationId xmlns:a16="http://schemas.microsoft.com/office/drawing/2014/main" id="{0E9D5018-4342-C542-A721-C7672204E881}"/>
                    </a:ext>
                  </a:extLst>
                </p:cNvPr>
                <p:cNvCxnSpPr>
                  <a:stCxn id="157" idx="6"/>
                  <a:endCxn id="159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直接连接符 43">
                  <a:extLst>
                    <a:ext uri="{FF2B5EF4-FFF2-40B4-BE49-F238E27FC236}">
                      <a16:creationId xmlns:a16="http://schemas.microsoft.com/office/drawing/2014/main" id="{46B79191-802D-6548-B8B4-13CCE44F91F7}"/>
                    </a:ext>
                  </a:extLst>
                </p:cNvPr>
                <p:cNvCxnSpPr>
                  <a:stCxn id="146" idx="6"/>
                  <a:endCxn id="157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直接连接符 44">
                  <a:extLst>
                    <a:ext uri="{FF2B5EF4-FFF2-40B4-BE49-F238E27FC236}">
                      <a16:creationId xmlns:a16="http://schemas.microsoft.com/office/drawing/2014/main" id="{6C5FA79D-3E52-1546-A37C-9CE5AEBB587D}"/>
                    </a:ext>
                  </a:extLst>
                </p:cNvPr>
                <p:cNvCxnSpPr>
                  <a:stCxn id="149" idx="7"/>
                  <a:endCxn id="157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直接连接符 45">
                  <a:extLst>
                    <a:ext uri="{FF2B5EF4-FFF2-40B4-BE49-F238E27FC236}">
                      <a16:creationId xmlns:a16="http://schemas.microsoft.com/office/drawing/2014/main" id="{A73FC7D5-E25A-9A47-A7FC-E2D413269889}"/>
                    </a:ext>
                  </a:extLst>
                </p:cNvPr>
                <p:cNvCxnSpPr>
                  <a:stCxn id="150" idx="0"/>
                  <a:endCxn id="157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直接连接符 46">
                  <a:extLst>
                    <a:ext uri="{FF2B5EF4-FFF2-40B4-BE49-F238E27FC236}">
                      <a16:creationId xmlns:a16="http://schemas.microsoft.com/office/drawing/2014/main" id="{35302819-A11F-6942-8A6D-3E20FFDD5B8D}"/>
                    </a:ext>
                  </a:extLst>
                </p:cNvPr>
                <p:cNvCxnSpPr>
                  <a:stCxn id="150" idx="7"/>
                  <a:endCxn id="159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95" name="文本框 5">
              <a:extLst>
                <a:ext uri="{FF2B5EF4-FFF2-40B4-BE49-F238E27FC236}">
                  <a16:creationId xmlns:a16="http://schemas.microsoft.com/office/drawing/2014/main" id="{7AFD677F-8FC9-D443-B7BE-841B37A1CCB9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96" name="弧形 6">
              <a:extLst>
                <a:ext uri="{FF2B5EF4-FFF2-40B4-BE49-F238E27FC236}">
                  <a16:creationId xmlns:a16="http://schemas.microsoft.com/office/drawing/2014/main" id="{8B50CD80-77E2-BC46-9FED-79532E2F8C53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pic>
        <p:nvPicPr>
          <p:cNvPr id="230" name="Content Placeholder 6">
            <a:extLst>
              <a:ext uri="{FF2B5EF4-FFF2-40B4-BE49-F238E27FC236}">
                <a16:creationId xmlns:a16="http://schemas.microsoft.com/office/drawing/2014/main" id="{E52DE44C-6280-9A4D-8809-7C83FFF290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59153" cy="6145845"/>
          </a:xfrm>
          <a:prstGeom prst="rect">
            <a:avLst/>
          </a:prstGeom>
        </p:spPr>
      </p:pic>
      <p:grpSp>
        <p:nvGrpSpPr>
          <p:cNvPr id="161" name="组合 3">
            <a:extLst>
              <a:ext uri="{FF2B5EF4-FFF2-40B4-BE49-F238E27FC236}">
                <a16:creationId xmlns:a16="http://schemas.microsoft.com/office/drawing/2014/main" id="{0C3A3925-0107-2042-805D-0E8444C2F986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162" name="组合 4">
              <a:extLst>
                <a:ext uri="{FF2B5EF4-FFF2-40B4-BE49-F238E27FC236}">
                  <a16:creationId xmlns:a16="http://schemas.microsoft.com/office/drawing/2014/main" id="{83929EF0-F1A7-F948-A6D1-2F177E69D536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65" name="椭圆 7">
                <a:extLst>
                  <a:ext uri="{FF2B5EF4-FFF2-40B4-BE49-F238E27FC236}">
                    <a16:creationId xmlns:a16="http://schemas.microsoft.com/office/drawing/2014/main" id="{3123ABD7-262B-AC43-AEE2-B88E8439F454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66" name="组合 8">
                <a:extLst>
                  <a:ext uri="{FF2B5EF4-FFF2-40B4-BE49-F238E27FC236}">
                    <a16:creationId xmlns:a16="http://schemas.microsoft.com/office/drawing/2014/main" id="{097AF171-0AA4-3343-A121-29EBAFD64904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67" name="十六角星 9">
                  <a:extLst>
                    <a:ext uri="{FF2B5EF4-FFF2-40B4-BE49-F238E27FC236}">
                      <a16:creationId xmlns:a16="http://schemas.microsoft.com/office/drawing/2014/main" id="{6CE93294-2C5C-B246-B687-3F474CF77CB5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68" name="组合 10">
                  <a:extLst>
                    <a:ext uri="{FF2B5EF4-FFF2-40B4-BE49-F238E27FC236}">
                      <a16:creationId xmlns:a16="http://schemas.microsoft.com/office/drawing/2014/main" id="{37D77FC6-2E0C-AD47-8CC2-106507D38FC2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205" name="椭圆 47">
                    <a:extLst>
                      <a:ext uri="{FF2B5EF4-FFF2-40B4-BE49-F238E27FC236}">
                        <a16:creationId xmlns:a16="http://schemas.microsoft.com/office/drawing/2014/main" id="{22353594-28CA-BE45-A93D-047FBC7FE4D5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6" name="椭圆 48">
                    <a:extLst>
                      <a:ext uri="{FF2B5EF4-FFF2-40B4-BE49-F238E27FC236}">
                        <a16:creationId xmlns:a16="http://schemas.microsoft.com/office/drawing/2014/main" id="{E633B334-57ED-8A47-9D74-811E040B0A57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7" name="椭圆 49">
                    <a:extLst>
                      <a:ext uri="{FF2B5EF4-FFF2-40B4-BE49-F238E27FC236}">
                        <a16:creationId xmlns:a16="http://schemas.microsoft.com/office/drawing/2014/main" id="{2AC5DD06-BBDF-4543-84FC-0F24E64704D6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8" name="椭圆 50">
                    <a:extLst>
                      <a:ext uri="{FF2B5EF4-FFF2-40B4-BE49-F238E27FC236}">
                        <a16:creationId xmlns:a16="http://schemas.microsoft.com/office/drawing/2014/main" id="{D8010509-B620-754A-A830-3914E5BF2795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9" name="椭圆 51">
                    <a:extLst>
                      <a:ext uri="{FF2B5EF4-FFF2-40B4-BE49-F238E27FC236}">
                        <a16:creationId xmlns:a16="http://schemas.microsoft.com/office/drawing/2014/main" id="{C07844AB-5368-524F-A24E-1E53654900F0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0" name="椭圆 52">
                    <a:extLst>
                      <a:ext uri="{FF2B5EF4-FFF2-40B4-BE49-F238E27FC236}">
                        <a16:creationId xmlns:a16="http://schemas.microsoft.com/office/drawing/2014/main" id="{59D1ED90-A73F-0E4D-A571-2D405C763DEC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1" name="椭圆 53">
                    <a:extLst>
                      <a:ext uri="{FF2B5EF4-FFF2-40B4-BE49-F238E27FC236}">
                        <a16:creationId xmlns:a16="http://schemas.microsoft.com/office/drawing/2014/main" id="{9EC9209B-F00A-E34C-BA46-2B9EFAECAF14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2" name="椭圆 54">
                    <a:extLst>
                      <a:ext uri="{FF2B5EF4-FFF2-40B4-BE49-F238E27FC236}">
                        <a16:creationId xmlns:a16="http://schemas.microsoft.com/office/drawing/2014/main" id="{095C04E5-77AD-7C4B-8B4F-1967732191B6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3" name="椭圆 55">
                    <a:extLst>
                      <a:ext uri="{FF2B5EF4-FFF2-40B4-BE49-F238E27FC236}">
                        <a16:creationId xmlns:a16="http://schemas.microsoft.com/office/drawing/2014/main" id="{F4081B3D-1827-934B-A7D1-62FC34818D7B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4" name="椭圆 56">
                    <a:extLst>
                      <a:ext uri="{FF2B5EF4-FFF2-40B4-BE49-F238E27FC236}">
                        <a16:creationId xmlns:a16="http://schemas.microsoft.com/office/drawing/2014/main" id="{3A5B7327-BC36-0F45-9B5C-14D4A08D659E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5" name="椭圆 57">
                    <a:extLst>
                      <a:ext uri="{FF2B5EF4-FFF2-40B4-BE49-F238E27FC236}">
                        <a16:creationId xmlns:a16="http://schemas.microsoft.com/office/drawing/2014/main" id="{63542250-678D-E74C-8902-3C92CBA433B8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6" name="椭圆 58">
                    <a:extLst>
                      <a:ext uri="{FF2B5EF4-FFF2-40B4-BE49-F238E27FC236}">
                        <a16:creationId xmlns:a16="http://schemas.microsoft.com/office/drawing/2014/main" id="{0C051B6F-D106-EC44-BAB2-065375F6D5E9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7" name="椭圆 59">
                    <a:extLst>
                      <a:ext uri="{FF2B5EF4-FFF2-40B4-BE49-F238E27FC236}">
                        <a16:creationId xmlns:a16="http://schemas.microsoft.com/office/drawing/2014/main" id="{481F2CB8-82BE-D149-9703-C83DA59B97EE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8" name="椭圆 60">
                    <a:extLst>
                      <a:ext uri="{FF2B5EF4-FFF2-40B4-BE49-F238E27FC236}">
                        <a16:creationId xmlns:a16="http://schemas.microsoft.com/office/drawing/2014/main" id="{B2E8A34F-F81D-E243-97CF-E312AAA78C2E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9" name="椭圆 61">
                    <a:extLst>
                      <a:ext uri="{FF2B5EF4-FFF2-40B4-BE49-F238E27FC236}">
                        <a16:creationId xmlns:a16="http://schemas.microsoft.com/office/drawing/2014/main" id="{F19E1665-D993-8042-857C-CA5235428428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0" name="椭圆 62">
                    <a:extLst>
                      <a:ext uri="{FF2B5EF4-FFF2-40B4-BE49-F238E27FC236}">
                        <a16:creationId xmlns:a16="http://schemas.microsoft.com/office/drawing/2014/main" id="{58AD0ACD-7AAF-DB40-93E1-2D6C6671FBF0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1" name="椭圆 63">
                    <a:extLst>
                      <a:ext uri="{FF2B5EF4-FFF2-40B4-BE49-F238E27FC236}">
                        <a16:creationId xmlns:a16="http://schemas.microsoft.com/office/drawing/2014/main" id="{0AEE271E-8251-8749-AB98-6A160067DD11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2" name="椭圆 64">
                    <a:extLst>
                      <a:ext uri="{FF2B5EF4-FFF2-40B4-BE49-F238E27FC236}">
                        <a16:creationId xmlns:a16="http://schemas.microsoft.com/office/drawing/2014/main" id="{71D18096-3227-3445-80FD-75A7B815AFEA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3" name="椭圆 65">
                    <a:extLst>
                      <a:ext uri="{FF2B5EF4-FFF2-40B4-BE49-F238E27FC236}">
                        <a16:creationId xmlns:a16="http://schemas.microsoft.com/office/drawing/2014/main" id="{2F0E329E-0F57-AB40-8287-5B99F4288E31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4" name="椭圆 66">
                    <a:extLst>
                      <a:ext uri="{FF2B5EF4-FFF2-40B4-BE49-F238E27FC236}">
                        <a16:creationId xmlns:a16="http://schemas.microsoft.com/office/drawing/2014/main" id="{14DEA188-7217-294E-854B-990658C50903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5" name="椭圆 67">
                    <a:extLst>
                      <a:ext uri="{FF2B5EF4-FFF2-40B4-BE49-F238E27FC236}">
                        <a16:creationId xmlns:a16="http://schemas.microsoft.com/office/drawing/2014/main" id="{BD25FB96-1EEC-CF40-81C4-258210ECC007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6" name="椭圆 68">
                    <a:extLst>
                      <a:ext uri="{FF2B5EF4-FFF2-40B4-BE49-F238E27FC236}">
                        <a16:creationId xmlns:a16="http://schemas.microsoft.com/office/drawing/2014/main" id="{EE9B9CF2-5F50-A24C-8DBC-C97B12E6C4E6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7" name="椭圆 69">
                    <a:extLst>
                      <a:ext uri="{FF2B5EF4-FFF2-40B4-BE49-F238E27FC236}">
                        <a16:creationId xmlns:a16="http://schemas.microsoft.com/office/drawing/2014/main" id="{9469943F-28F2-7D47-BE30-B47F3F719643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8" name="椭圆 70">
                    <a:extLst>
                      <a:ext uri="{FF2B5EF4-FFF2-40B4-BE49-F238E27FC236}">
                        <a16:creationId xmlns:a16="http://schemas.microsoft.com/office/drawing/2014/main" id="{F9385826-0BB5-2942-8BB0-A64B6B599792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69" name="直接连接符 11">
                  <a:extLst>
                    <a:ext uri="{FF2B5EF4-FFF2-40B4-BE49-F238E27FC236}">
                      <a16:creationId xmlns:a16="http://schemas.microsoft.com/office/drawing/2014/main" id="{F21E3C0F-8AA6-F84A-8041-C036E2982E40}"/>
                    </a:ext>
                  </a:extLst>
                </p:cNvPr>
                <p:cNvCxnSpPr>
                  <a:stCxn id="206" idx="4"/>
                  <a:endCxn id="224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直接连接符 12">
                  <a:extLst>
                    <a:ext uri="{FF2B5EF4-FFF2-40B4-BE49-F238E27FC236}">
                      <a16:creationId xmlns:a16="http://schemas.microsoft.com/office/drawing/2014/main" id="{EB0FF48C-A8AB-B546-AD9A-ABC202D56425}"/>
                    </a:ext>
                  </a:extLst>
                </p:cNvPr>
                <p:cNvCxnSpPr>
                  <a:stCxn id="205" idx="5"/>
                  <a:endCxn id="224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直接连接符 13">
                  <a:extLst>
                    <a:ext uri="{FF2B5EF4-FFF2-40B4-BE49-F238E27FC236}">
                      <a16:creationId xmlns:a16="http://schemas.microsoft.com/office/drawing/2014/main" id="{C6558BD4-2B6A-2A49-A893-5A6C40E3B262}"/>
                    </a:ext>
                  </a:extLst>
                </p:cNvPr>
                <p:cNvCxnSpPr>
                  <a:stCxn id="222" idx="0"/>
                  <a:endCxn id="205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直接连接符 14">
                  <a:extLst>
                    <a:ext uri="{FF2B5EF4-FFF2-40B4-BE49-F238E27FC236}">
                      <a16:creationId xmlns:a16="http://schemas.microsoft.com/office/drawing/2014/main" id="{7EF2C5F6-BDEC-F84D-B2DD-84B0D1DFEADF}"/>
                    </a:ext>
                  </a:extLst>
                </p:cNvPr>
                <p:cNvCxnSpPr>
                  <a:stCxn id="227" idx="3"/>
                  <a:endCxn id="220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直接连接符 15">
                  <a:extLst>
                    <a:ext uri="{FF2B5EF4-FFF2-40B4-BE49-F238E27FC236}">
                      <a16:creationId xmlns:a16="http://schemas.microsoft.com/office/drawing/2014/main" id="{D0892803-53B1-DE4C-8194-634CBCB1D7B2}"/>
                    </a:ext>
                  </a:extLst>
                </p:cNvPr>
                <p:cNvCxnSpPr>
                  <a:stCxn id="210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直接连接符 16">
                  <a:extLst>
                    <a:ext uri="{FF2B5EF4-FFF2-40B4-BE49-F238E27FC236}">
                      <a16:creationId xmlns:a16="http://schemas.microsoft.com/office/drawing/2014/main" id="{1894C471-CA67-F54E-BA06-9E5AF328E74C}"/>
                    </a:ext>
                  </a:extLst>
                </p:cNvPr>
                <p:cNvCxnSpPr>
                  <a:stCxn id="222" idx="6"/>
                  <a:endCxn id="221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直接连接符 17">
                  <a:extLst>
                    <a:ext uri="{FF2B5EF4-FFF2-40B4-BE49-F238E27FC236}">
                      <a16:creationId xmlns:a16="http://schemas.microsoft.com/office/drawing/2014/main" id="{9C4DCD80-9BED-984F-B5DC-5705D5A672F3}"/>
                    </a:ext>
                  </a:extLst>
                </p:cNvPr>
                <p:cNvCxnSpPr>
                  <a:stCxn id="221" idx="0"/>
                  <a:endCxn id="224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直接连接符 18">
                  <a:extLst>
                    <a:ext uri="{FF2B5EF4-FFF2-40B4-BE49-F238E27FC236}">
                      <a16:creationId xmlns:a16="http://schemas.microsoft.com/office/drawing/2014/main" id="{55D24A1E-F26D-8D46-BCE0-96641FF6A016}"/>
                    </a:ext>
                  </a:extLst>
                </p:cNvPr>
                <p:cNvCxnSpPr>
                  <a:stCxn id="213" idx="7"/>
                  <a:endCxn id="222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直接连接符 19">
                  <a:extLst>
                    <a:ext uri="{FF2B5EF4-FFF2-40B4-BE49-F238E27FC236}">
                      <a16:creationId xmlns:a16="http://schemas.microsoft.com/office/drawing/2014/main" id="{90F1ED53-2A6F-6D48-A3C1-CFDD6FCA60F4}"/>
                    </a:ext>
                  </a:extLst>
                </p:cNvPr>
                <p:cNvCxnSpPr>
                  <a:stCxn id="222" idx="5"/>
                  <a:endCxn id="226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直接连接符 20">
                  <a:extLst>
                    <a:ext uri="{FF2B5EF4-FFF2-40B4-BE49-F238E27FC236}">
                      <a16:creationId xmlns:a16="http://schemas.microsoft.com/office/drawing/2014/main" id="{99DC00DA-CFA9-7147-8514-1198E2C8AE28}"/>
                    </a:ext>
                  </a:extLst>
                </p:cNvPr>
                <p:cNvCxnSpPr>
                  <a:stCxn id="224" idx="7"/>
                  <a:endCxn id="207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直接连接符 21">
                  <a:extLst>
                    <a:ext uri="{FF2B5EF4-FFF2-40B4-BE49-F238E27FC236}">
                      <a16:creationId xmlns:a16="http://schemas.microsoft.com/office/drawing/2014/main" id="{32B26771-6911-EC47-B5A4-3CBE1FC4D310}"/>
                    </a:ext>
                  </a:extLst>
                </p:cNvPr>
                <p:cNvCxnSpPr>
                  <a:stCxn id="224" idx="6"/>
                  <a:endCxn id="208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直接连接符 22">
                  <a:extLst>
                    <a:ext uri="{FF2B5EF4-FFF2-40B4-BE49-F238E27FC236}">
                      <a16:creationId xmlns:a16="http://schemas.microsoft.com/office/drawing/2014/main" id="{D1CE9021-4CC9-C94C-A820-214168A7A319}"/>
                    </a:ext>
                  </a:extLst>
                </p:cNvPr>
                <p:cNvCxnSpPr>
                  <a:stCxn id="222" idx="7"/>
                  <a:endCxn id="224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接连接符 23">
                  <a:extLst>
                    <a:ext uri="{FF2B5EF4-FFF2-40B4-BE49-F238E27FC236}">
                      <a16:creationId xmlns:a16="http://schemas.microsoft.com/office/drawing/2014/main" id="{B9A9C74A-974D-A74B-BA10-F10A888E9E09}"/>
                    </a:ext>
                  </a:extLst>
                </p:cNvPr>
                <p:cNvCxnSpPr>
                  <a:stCxn id="224" idx="5"/>
                  <a:endCxn id="223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直接连接符 24">
                  <a:extLst>
                    <a:ext uri="{FF2B5EF4-FFF2-40B4-BE49-F238E27FC236}">
                      <a16:creationId xmlns:a16="http://schemas.microsoft.com/office/drawing/2014/main" id="{2322D8D7-9A67-B142-8482-FBE44F788073}"/>
                    </a:ext>
                  </a:extLst>
                </p:cNvPr>
                <p:cNvCxnSpPr>
                  <a:stCxn id="221" idx="6"/>
                  <a:endCxn id="223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直接连接符 25">
                  <a:extLst>
                    <a:ext uri="{FF2B5EF4-FFF2-40B4-BE49-F238E27FC236}">
                      <a16:creationId xmlns:a16="http://schemas.microsoft.com/office/drawing/2014/main" id="{B876C2CB-0775-074C-A388-5598A432BA45}"/>
                    </a:ext>
                  </a:extLst>
                </p:cNvPr>
                <p:cNvCxnSpPr>
                  <a:stCxn id="223" idx="3"/>
                  <a:endCxn id="227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直接连接符 26">
                  <a:extLst>
                    <a:ext uri="{FF2B5EF4-FFF2-40B4-BE49-F238E27FC236}">
                      <a16:creationId xmlns:a16="http://schemas.microsoft.com/office/drawing/2014/main" id="{E27AF202-78CA-3748-AD11-5EA63222E4D0}"/>
                    </a:ext>
                  </a:extLst>
                </p:cNvPr>
                <p:cNvCxnSpPr>
                  <a:stCxn id="223" idx="0"/>
                  <a:endCxn id="208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直接连接符 27">
                  <a:extLst>
                    <a:ext uri="{FF2B5EF4-FFF2-40B4-BE49-F238E27FC236}">
                      <a16:creationId xmlns:a16="http://schemas.microsoft.com/office/drawing/2014/main" id="{DEC3A765-13D5-2047-B471-25F3CE922C6E}"/>
                    </a:ext>
                  </a:extLst>
                </p:cNvPr>
                <p:cNvCxnSpPr>
                  <a:stCxn id="223" idx="5"/>
                  <a:endCxn id="228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直接连接符 28">
                  <a:extLst>
                    <a:ext uri="{FF2B5EF4-FFF2-40B4-BE49-F238E27FC236}">
                      <a16:creationId xmlns:a16="http://schemas.microsoft.com/office/drawing/2014/main" id="{8A6B8882-39E4-1248-99A2-8FA8F447C9AC}"/>
                    </a:ext>
                  </a:extLst>
                </p:cNvPr>
                <p:cNvCxnSpPr>
                  <a:stCxn id="228" idx="0"/>
                  <a:endCxn id="208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直接连接符 29">
                  <a:extLst>
                    <a:ext uri="{FF2B5EF4-FFF2-40B4-BE49-F238E27FC236}">
                      <a16:creationId xmlns:a16="http://schemas.microsoft.com/office/drawing/2014/main" id="{025B8FC1-8EC5-C747-9D5B-75662274DC93}"/>
                    </a:ext>
                  </a:extLst>
                </p:cNvPr>
                <p:cNvCxnSpPr>
                  <a:stCxn id="228" idx="7"/>
                  <a:endCxn id="211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直接连接符 30">
                  <a:extLst>
                    <a:ext uri="{FF2B5EF4-FFF2-40B4-BE49-F238E27FC236}">
                      <a16:creationId xmlns:a16="http://schemas.microsoft.com/office/drawing/2014/main" id="{3A6433A3-50F2-8B43-A2D5-21EA618ADC5F}"/>
                    </a:ext>
                  </a:extLst>
                </p:cNvPr>
                <p:cNvCxnSpPr>
                  <a:stCxn id="215" idx="1"/>
                  <a:endCxn id="228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直接连接符 31">
                  <a:extLst>
                    <a:ext uri="{FF2B5EF4-FFF2-40B4-BE49-F238E27FC236}">
                      <a16:creationId xmlns:a16="http://schemas.microsoft.com/office/drawing/2014/main" id="{61131373-2BA5-A64C-8DC8-4D5FF93BF4AF}"/>
                    </a:ext>
                  </a:extLst>
                </p:cNvPr>
                <p:cNvCxnSpPr>
                  <a:stCxn id="221" idx="4"/>
                  <a:endCxn id="227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直接连接符 32">
                  <a:extLst>
                    <a:ext uri="{FF2B5EF4-FFF2-40B4-BE49-F238E27FC236}">
                      <a16:creationId xmlns:a16="http://schemas.microsoft.com/office/drawing/2014/main" id="{8F5396C2-98BE-5543-85C0-721F3A2C2B21}"/>
                    </a:ext>
                  </a:extLst>
                </p:cNvPr>
                <p:cNvCxnSpPr>
                  <a:stCxn id="226" idx="5"/>
                  <a:endCxn id="227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直接连接符 33">
                  <a:extLst>
                    <a:ext uri="{FF2B5EF4-FFF2-40B4-BE49-F238E27FC236}">
                      <a16:creationId xmlns:a16="http://schemas.microsoft.com/office/drawing/2014/main" id="{BF7DDF06-C571-F94C-B40E-6D7AF9D80477}"/>
                    </a:ext>
                  </a:extLst>
                </p:cNvPr>
                <p:cNvCxnSpPr>
                  <a:stCxn id="213" idx="5"/>
                  <a:endCxn id="225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接连接符 34">
                  <a:extLst>
                    <a:ext uri="{FF2B5EF4-FFF2-40B4-BE49-F238E27FC236}">
                      <a16:creationId xmlns:a16="http://schemas.microsoft.com/office/drawing/2014/main" id="{BA908C1F-6618-6C49-B611-923CB6F456F9}"/>
                    </a:ext>
                  </a:extLst>
                </p:cNvPr>
                <p:cNvCxnSpPr>
                  <a:stCxn id="225" idx="7"/>
                  <a:endCxn id="226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接连接符 35">
                  <a:extLst>
                    <a:ext uri="{FF2B5EF4-FFF2-40B4-BE49-F238E27FC236}">
                      <a16:creationId xmlns:a16="http://schemas.microsoft.com/office/drawing/2014/main" id="{5427FDB1-3E73-2941-9735-D22C19A84F80}"/>
                    </a:ext>
                  </a:extLst>
                </p:cNvPr>
                <p:cNvCxnSpPr>
                  <a:stCxn id="225" idx="0"/>
                  <a:endCxn id="222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接连接符 36">
                  <a:extLst>
                    <a:ext uri="{FF2B5EF4-FFF2-40B4-BE49-F238E27FC236}">
                      <a16:creationId xmlns:a16="http://schemas.microsoft.com/office/drawing/2014/main" id="{BF0271F3-2A04-B940-90F5-01CE6FA2F75C}"/>
                    </a:ext>
                  </a:extLst>
                </p:cNvPr>
                <p:cNvCxnSpPr>
                  <a:stCxn id="222" idx="1"/>
                  <a:endCxn id="209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直接连接符 37">
                  <a:extLst>
                    <a:ext uri="{FF2B5EF4-FFF2-40B4-BE49-F238E27FC236}">
                      <a16:creationId xmlns:a16="http://schemas.microsoft.com/office/drawing/2014/main" id="{7C95FBFF-589D-154A-833A-EAC555752AAA}"/>
                    </a:ext>
                  </a:extLst>
                </p:cNvPr>
                <p:cNvCxnSpPr>
                  <a:stCxn id="216" idx="0"/>
                  <a:endCxn id="228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接连接符 38">
                  <a:extLst>
                    <a:ext uri="{FF2B5EF4-FFF2-40B4-BE49-F238E27FC236}">
                      <a16:creationId xmlns:a16="http://schemas.microsoft.com/office/drawing/2014/main" id="{CA24F510-7EF7-6145-8077-0D48839DE356}"/>
                    </a:ext>
                  </a:extLst>
                </p:cNvPr>
                <p:cNvCxnSpPr>
                  <a:stCxn id="228" idx="3"/>
                  <a:endCxn id="227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直接连接符 39">
                  <a:extLst>
                    <a:ext uri="{FF2B5EF4-FFF2-40B4-BE49-F238E27FC236}">
                      <a16:creationId xmlns:a16="http://schemas.microsoft.com/office/drawing/2014/main" id="{2FDA05A3-5898-F645-8CAE-ED5DE2ECC696}"/>
                    </a:ext>
                  </a:extLst>
                </p:cNvPr>
                <p:cNvCxnSpPr>
                  <a:stCxn id="227" idx="6"/>
                  <a:endCxn id="216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直接连接符 40">
                  <a:extLst>
                    <a:ext uri="{FF2B5EF4-FFF2-40B4-BE49-F238E27FC236}">
                      <a16:creationId xmlns:a16="http://schemas.microsoft.com/office/drawing/2014/main" id="{75F13008-A341-D54E-B7E0-52DD1F659DC1}"/>
                    </a:ext>
                  </a:extLst>
                </p:cNvPr>
                <p:cNvCxnSpPr>
                  <a:stCxn id="227" idx="5"/>
                  <a:endCxn id="219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直接连接符 41">
                  <a:extLst>
                    <a:ext uri="{FF2B5EF4-FFF2-40B4-BE49-F238E27FC236}">
                      <a16:creationId xmlns:a16="http://schemas.microsoft.com/office/drawing/2014/main" id="{C2A3B972-EA67-854F-A913-BACF3C2920DF}"/>
                    </a:ext>
                  </a:extLst>
                </p:cNvPr>
                <p:cNvCxnSpPr>
                  <a:stCxn id="226" idx="0"/>
                  <a:endCxn id="221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直接连接符 42">
                  <a:extLst>
                    <a:ext uri="{FF2B5EF4-FFF2-40B4-BE49-F238E27FC236}">
                      <a16:creationId xmlns:a16="http://schemas.microsoft.com/office/drawing/2014/main" id="{C7580D10-4646-7145-9CB0-AF80111A7AB9}"/>
                    </a:ext>
                  </a:extLst>
                </p:cNvPr>
                <p:cNvCxnSpPr>
                  <a:stCxn id="225" idx="6"/>
                  <a:endCxn id="227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直接连接符 43">
                  <a:extLst>
                    <a:ext uri="{FF2B5EF4-FFF2-40B4-BE49-F238E27FC236}">
                      <a16:creationId xmlns:a16="http://schemas.microsoft.com/office/drawing/2014/main" id="{866D7DDC-39CF-BD48-9C67-20D5D15D6DD5}"/>
                    </a:ext>
                  </a:extLst>
                </p:cNvPr>
                <p:cNvCxnSpPr>
                  <a:stCxn id="214" idx="6"/>
                  <a:endCxn id="225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直接连接符 44">
                  <a:extLst>
                    <a:ext uri="{FF2B5EF4-FFF2-40B4-BE49-F238E27FC236}">
                      <a16:creationId xmlns:a16="http://schemas.microsoft.com/office/drawing/2014/main" id="{933B9EC7-A026-104B-9DDF-697AC727AC6E}"/>
                    </a:ext>
                  </a:extLst>
                </p:cNvPr>
                <p:cNvCxnSpPr>
                  <a:stCxn id="217" idx="7"/>
                  <a:endCxn id="225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直接连接符 45">
                  <a:extLst>
                    <a:ext uri="{FF2B5EF4-FFF2-40B4-BE49-F238E27FC236}">
                      <a16:creationId xmlns:a16="http://schemas.microsoft.com/office/drawing/2014/main" id="{636A238F-D3C7-EE46-B718-EFABC6F09C48}"/>
                    </a:ext>
                  </a:extLst>
                </p:cNvPr>
                <p:cNvCxnSpPr>
                  <a:stCxn id="218" idx="0"/>
                  <a:endCxn id="225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直接连接符 46">
                  <a:extLst>
                    <a:ext uri="{FF2B5EF4-FFF2-40B4-BE49-F238E27FC236}">
                      <a16:creationId xmlns:a16="http://schemas.microsoft.com/office/drawing/2014/main" id="{35140F6D-6377-2F41-9792-264DDD8E550B}"/>
                    </a:ext>
                  </a:extLst>
                </p:cNvPr>
                <p:cNvCxnSpPr>
                  <a:stCxn id="218" idx="7"/>
                  <a:endCxn id="227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63" name="文本框 5">
              <a:extLst>
                <a:ext uri="{FF2B5EF4-FFF2-40B4-BE49-F238E27FC236}">
                  <a16:creationId xmlns:a16="http://schemas.microsoft.com/office/drawing/2014/main" id="{63357B92-3C89-8742-BDBB-FE611A5EE32A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64" name="弧形 6">
              <a:extLst>
                <a:ext uri="{FF2B5EF4-FFF2-40B4-BE49-F238E27FC236}">
                  <a16:creationId xmlns:a16="http://schemas.microsoft.com/office/drawing/2014/main" id="{59339125-6473-4641-A8B2-AF099A4831BA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229" name="文本框 71">
            <a:extLst>
              <a:ext uri="{FF2B5EF4-FFF2-40B4-BE49-F238E27FC236}">
                <a16:creationId xmlns:a16="http://schemas.microsoft.com/office/drawing/2014/main" id="{BD875D9E-FE14-8F4F-B4E4-26E00509856B}"/>
              </a:ext>
            </a:extLst>
          </p:cNvPr>
          <p:cNvSpPr txBox="1"/>
          <p:nvPr/>
        </p:nvSpPr>
        <p:spPr>
          <a:xfrm>
            <a:off x="933098" y="555903"/>
            <a:ext cx="2104064" cy="27584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Han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时间相对性问题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65AF80-DEAD-254C-9D27-8F6F6C07A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048" y="786484"/>
            <a:ext cx="5352493" cy="370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26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组合 3">
            <a:extLst>
              <a:ext uri="{FF2B5EF4-FFF2-40B4-BE49-F238E27FC236}">
                <a16:creationId xmlns:a16="http://schemas.microsoft.com/office/drawing/2014/main" id="{17E8CCAB-A6D7-8149-B4E7-3836D974F620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94" name="组合 4">
              <a:extLst>
                <a:ext uri="{FF2B5EF4-FFF2-40B4-BE49-F238E27FC236}">
                  <a16:creationId xmlns:a16="http://schemas.microsoft.com/office/drawing/2014/main" id="{272FCE36-2728-3948-9D35-68B4DEEF4809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7" name="椭圆 7">
                <a:extLst>
                  <a:ext uri="{FF2B5EF4-FFF2-40B4-BE49-F238E27FC236}">
                    <a16:creationId xmlns:a16="http://schemas.microsoft.com/office/drawing/2014/main" id="{D6DF5CF6-6AE0-6542-8A3E-FBD0AB07BB60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8" name="组合 8">
                <a:extLst>
                  <a:ext uri="{FF2B5EF4-FFF2-40B4-BE49-F238E27FC236}">
                    <a16:creationId xmlns:a16="http://schemas.microsoft.com/office/drawing/2014/main" id="{FC086F9D-E56D-984D-9290-7CC4AD8B5DE9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99" name="十六角星 9">
                  <a:extLst>
                    <a:ext uri="{FF2B5EF4-FFF2-40B4-BE49-F238E27FC236}">
                      <a16:creationId xmlns:a16="http://schemas.microsoft.com/office/drawing/2014/main" id="{BE17296E-3C4F-2E4F-8313-A6AF223B2EB9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00" name="组合 10">
                  <a:extLst>
                    <a:ext uri="{FF2B5EF4-FFF2-40B4-BE49-F238E27FC236}">
                      <a16:creationId xmlns:a16="http://schemas.microsoft.com/office/drawing/2014/main" id="{5A04DBCF-94EE-B04C-B4EE-2A934E2C5D73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37" name="椭圆 47">
                    <a:extLst>
                      <a:ext uri="{FF2B5EF4-FFF2-40B4-BE49-F238E27FC236}">
                        <a16:creationId xmlns:a16="http://schemas.microsoft.com/office/drawing/2014/main" id="{B00BF846-D09C-3445-BC0C-F9B4D2E5E4DF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48">
                    <a:extLst>
                      <a:ext uri="{FF2B5EF4-FFF2-40B4-BE49-F238E27FC236}">
                        <a16:creationId xmlns:a16="http://schemas.microsoft.com/office/drawing/2014/main" id="{0CA115D6-CBC7-0946-9D68-443AC6624C5E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49">
                    <a:extLst>
                      <a:ext uri="{FF2B5EF4-FFF2-40B4-BE49-F238E27FC236}">
                        <a16:creationId xmlns:a16="http://schemas.microsoft.com/office/drawing/2014/main" id="{C8768CF8-7930-E74F-8DC1-2A2F52570AE0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50">
                    <a:extLst>
                      <a:ext uri="{FF2B5EF4-FFF2-40B4-BE49-F238E27FC236}">
                        <a16:creationId xmlns:a16="http://schemas.microsoft.com/office/drawing/2014/main" id="{B4BD1836-60E0-9040-8CF0-3AC3E41A80C0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1" name="椭圆 51">
                    <a:extLst>
                      <a:ext uri="{FF2B5EF4-FFF2-40B4-BE49-F238E27FC236}">
                        <a16:creationId xmlns:a16="http://schemas.microsoft.com/office/drawing/2014/main" id="{FF9643A6-3BB1-3143-9610-631BC720BCAA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2" name="椭圆 52">
                    <a:extLst>
                      <a:ext uri="{FF2B5EF4-FFF2-40B4-BE49-F238E27FC236}">
                        <a16:creationId xmlns:a16="http://schemas.microsoft.com/office/drawing/2014/main" id="{3C68987F-D39A-3F4C-BC97-00FF9D75E6E9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3" name="椭圆 53">
                    <a:extLst>
                      <a:ext uri="{FF2B5EF4-FFF2-40B4-BE49-F238E27FC236}">
                        <a16:creationId xmlns:a16="http://schemas.microsoft.com/office/drawing/2014/main" id="{F77CB248-47E3-B142-85C0-EBB22664EC64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4" name="椭圆 54">
                    <a:extLst>
                      <a:ext uri="{FF2B5EF4-FFF2-40B4-BE49-F238E27FC236}">
                        <a16:creationId xmlns:a16="http://schemas.microsoft.com/office/drawing/2014/main" id="{B67B5809-F75E-4041-9DA7-8151DAEE2EEA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5" name="椭圆 55">
                    <a:extLst>
                      <a:ext uri="{FF2B5EF4-FFF2-40B4-BE49-F238E27FC236}">
                        <a16:creationId xmlns:a16="http://schemas.microsoft.com/office/drawing/2014/main" id="{844DB00F-43A2-BD46-A9BE-270EEDE57AF2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6" name="椭圆 56">
                    <a:extLst>
                      <a:ext uri="{FF2B5EF4-FFF2-40B4-BE49-F238E27FC236}">
                        <a16:creationId xmlns:a16="http://schemas.microsoft.com/office/drawing/2014/main" id="{1E641FAA-6E60-7B4C-AE4B-E766B51EE68F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7" name="椭圆 57">
                    <a:extLst>
                      <a:ext uri="{FF2B5EF4-FFF2-40B4-BE49-F238E27FC236}">
                        <a16:creationId xmlns:a16="http://schemas.microsoft.com/office/drawing/2014/main" id="{E80E7718-3795-5A49-8B18-7F2BABE9D643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8" name="椭圆 58">
                    <a:extLst>
                      <a:ext uri="{FF2B5EF4-FFF2-40B4-BE49-F238E27FC236}">
                        <a16:creationId xmlns:a16="http://schemas.microsoft.com/office/drawing/2014/main" id="{E1AE82A4-2CF7-9849-AEB8-1980C99DFD8D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9" name="椭圆 59">
                    <a:extLst>
                      <a:ext uri="{FF2B5EF4-FFF2-40B4-BE49-F238E27FC236}">
                        <a16:creationId xmlns:a16="http://schemas.microsoft.com/office/drawing/2014/main" id="{1F72EBCA-7441-C044-A83D-011368CFCD03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0" name="椭圆 60">
                    <a:extLst>
                      <a:ext uri="{FF2B5EF4-FFF2-40B4-BE49-F238E27FC236}">
                        <a16:creationId xmlns:a16="http://schemas.microsoft.com/office/drawing/2014/main" id="{788FB02C-D73E-8641-8C62-D88F94C5A1FC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1" name="椭圆 61">
                    <a:extLst>
                      <a:ext uri="{FF2B5EF4-FFF2-40B4-BE49-F238E27FC236}">
                        <a16:creationId xmlns:a16="http://schemas.microsoft.com/office/drawing/2014/main" id="{A733949A-0F06-304B-9C54-BADAE5D3A764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2" name="椭圆 62">
                    <a:extLst>
                      <a:ext uri="{FF2B5EF4-FFF2-40B4-BE49-F238E27FC236}">
                        <a16:creationId xmlns:a16="http://schemas.microsoft.com/office/drawing/2014/main" id="{9C29CCA4-D1E5-844E-9469-B0E7A804FAD8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3" name="椭圆 63">
                    <a:extLst>
                      <a:ext uri="{FF2B5EF4-FFF2-40B4-BE49-F238E27FC236}">
                        <a16:creationId xmlns:a16="http://schemas.microsoft.com/office/drawing/2014/main" id="{8DF0954B-FAD2-1A45-8BC5-0F710AF20A59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4" name="椭圆 64">
                    <a:extLst>
                      <a:ext uri="{FF2B5EF4-FFF2-40B4-BE49-F238E27FC236}">
                        <a16:creationId xmlns:a16="http://schemas.microsoft.com/office/drawing/2014/main" id="{0D4E1FE2-4406-1245-B8C3-4747CF40E957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5" name="椭圆 65">
                    <a:extLst>
                      <a:ext uri="{FF2B5EF4-FFF2-40B4-BE49-F238E27FC236}">
                        <a16:creationId xmlns:a16="http://schemas.microsoft.com/office/drawing/2014/main" id="{86393F1D-2CDB-ED4C-9D19-66F41793DC44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6" name="椭圆 66">
                    <a:extLst>
                      <a:ext uri="{FF2B5EF4-FFF2-40B4-BE49-F238E27FC236}">
                        <a16:creationId xmlns:a16="http://schemas.microsoft.com/office/drawing/2014/main" id="{F8D7D0EB-A343-C344-A895-A669CD38E682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7" name="椭圆 67">
                    <a:extLst>
                      <a:ext uri="{FF2B5EF4-FFF2-40B4-BE49-F238E27FC236}">
                        <a16:creationId xmlns:a16="http://schemas.microsoft.com/office/drawing/2014/main" id="{AA7FD137-2324-4D47-8FAB-7E3135A18911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8" name="椭圆 68">
                    <a:extLst>
                      <a:ext uri="{FF2B5EF4-FFF2-40B4-BE49-F238E27FC236}">
                        <a16:creationId xmlns:a16="http://schemas.microsoft.com/office/drawing/2014/main" id="{84C14C4D-A17D-2E4F-9634-921BD398AA1B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9" name="椭圆 69">
                    <a:extLst>
                      <a:ext uri="{FF2B5EF4-FFF2-40B4-BE49-F238E27FC236}">
                        <a16:creationId xmlns:a16="http://schemas.microsoft.com/office/drawing/2014/main" id="{DAC7DF66-269C-EC4D-8C5B-A7585DD1EE0A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0" name="椭圆 70">
                    <a:extLst>
                      <a:ext uri="{FF2B5EF4-FFF2-40B4-BE49-F238E27FC236}">
                        <a16:creationId xmlns:a16="http://schemas.microsoft.com/office/drawing/2014/main" id="{9A13FB7F-2B44-3D49-B23B-938A315D3634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01" name="直接连接符 11">
                  <a:extLst>
                    <a:ext uri="{FF2B5EF4-FFF2-40B4-BE49-F238E27FC236}">
                      <a16:creationId xmlns:a16="http://schemas.microsoft.com/office/drawing/2014/main" id="{2E3D1B26-B900-044D-BD9C-BA874EB8AEE7}"/>
                    </a:ext>
                  </a:extLst>
                </p:cNvPr>
                <p:cNvCxnSpPr>
                  <a:stCxn id="138" idx="4"/>
                  <a:endCxn id="156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12">
                  <a:extLst>
                    <a:ext uri="{FF2B5EF4-FFF2-40B4-BE49-F238E27FC236}">
                      <a16:creationId xmlns:a16="http://schemas.microsoft.com/office/drawing/2014/main" id="{3CCC5794-E06E-B942-9F20-9ADFAEBD4065}"/>
                    </a:ext>
                  </a:extLst>
                </p:cNvPr>
                <p:cNvCxnSpPr>
                  <a:stCxn id="137" idx="5"/>
                  <a:endCxn id="156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13">
                  <a:extLst>
                    <a:ext uri="{FF2B5EF4-FFF2-40B4-BE49-F238E27FC236}">
                      <a16:creationId xmlns:a16="http://schemas.microsoft.com/office/drawing/2014/main" id="{3E72420C-212F-F549-A773-84358CD43C4F}"/>
                    </a:ext>
                  </a:extLst>
                </p:cNvPr>
                <p:cNvCxnSpPr>
                  <a:stCxn id="154" idx="0"/>
                  <a:endCxn id="137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14">
                  <a:extLst>
                    <a:ext uri="{FF2B5EF4-FFF2-40B4-BE49-F238E27FC236}">
                      <a16:creationId xmlns:a16="http://schemas.microsoft.com/office/drawing/2014/main" id="{BC858CAD-8341-A642-80D9-5DFAFFABDFFB}"/>
                    </a:ext>
                  </a:extLst>
                </p:cNvPr>
                <p:cNvCxnSpPr>
                  <a:stCxn id="159" idx="3"/>
                  <a:endCxn id="152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15">
                  <a:extLst>
                    <a:ext uri="{FF2B5EF4-FFF2-40B4-BE49-F238E27FC236}">
                      <a16:creationId xmlns:a16="http://schemas.microsoft.com/office/drawing/2014/main" id="{3AF23408-A232-6542-BFEF-1DE413187566}"/>
                    </a:ext>
                  </a:extLst>
                </p:cNvPr>
                <p:cNvCxnSpPr>
                  <a:stCxn id="142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16">
                  <a:extLst>
                    <a:ext uri="{FF2B5EF4-FFF2-40B4-BE49-F238E27FC236}">
                      <a16:creationId xmlns:a16="http://schemas.microsoft.com/office/drawing/2014/main" id="{CCCFF721-6BEA-5248-8BFB-E98D038F7642}"/>
                    </a:ext>
                  </a:extLst>
                </p:cNvPr>
                <p:cNvCxnSpPr>
                  <a:stCxn id="154" idx="6"/>
                  <a:endCxn id="153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17">
                  <a:extLst>
                    <a:ext uri="{FF2B5EF4-FFF2-40B4-BE49-F238E27FC236}">
                      <a16:creationId xmlns:a16="http://schemas.microsoft.com/office/drawing/2014/main" id="{FF068D6B-C8EA-A54D-8265-54CDB2373D97}"/>
                    </a:ext>
                  </a:extLst>
                </p:cNvPr>
                <p:cNvCxnSpPr>
                  <a:stCxn id="153" idx="0"/>
                  <a:endCxn id="156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8">
                  <a:extLst>
                    <a:ext uri="{FF2B5EF4-FFF2-40B4-BE49-F238E27FC236}">
                      <a16:creationId xmlns:a16="http://schemas.microsoft.com/office/drawing/2014/main" id="{56203740-6832-6542-A28C-78C7A8C1DC6F}"/>
                    </a:ext>
                  </a:extLst>
                </p:cNvPr>
                <p:cNvCxnSpPr>
                  <a:stCxn id="145" idx="7"/>
                  <a:endCxn id="154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9">
                  <a:extLst>
                    <a:ext uri="{FF2B5EF4-FFF2-40B4-BE49-F238E27FC236}">
                      <a16:creationId xmlns:a16="http://schemas.microsoft.com/office/drawing/2014/main" id="{ABD50E52-4636-AE4D-92A5-BB3E7683C1A3}"/>
                    </a:ext>
                  </a:extLst>
                </p:cNvPr>
                <p:cNvCxnSpPr>
                  <a:stCxn id="154" idx="5"/>
                  <a:endCxn id="158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20">
                  <a:extLst>
                    <a:ext uri="{FF2B5EF4-FFF2-40B4-BE49-F238E27FC236}">
                      <a16:creationId xmlns:a16="http://schemas.microsoft.com/office/drawing/2014/main" id="{AD23ADDF-1CF1-EF47-A5B1-6450B672651D}"/>
                    </a:ext>
                  </a:extLst>
                </p:cNvPr>
                <p:cNvCxnSpPr>
                  <a:stCxn id="156" idx="7"/>
                  <a:endCxn id="139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21">
                  <a:extLst>
                    <a:ext uri="{FF2B5EF4-FFF2-40B4-BE49-F238E27FC236}">
                      <a16:creationId xmlns:a16="http://schemas.microsoft.com/office/drawing/2014/main" id="{A8C93623-B3D3-524A-924E-FD63C083EEA8}"/>
                    </a:ext>
                  </a:extLst>
                </p:cNvPr>
                <p:cNvCxnSpPr>
                  <a:stCxn id="156" idx="6"/>
                  <a:endCxn id="140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22">
                  <a:extLst>
                    <a:ext uri="{FF2B5EF4-FFF2-40B4-BE49-F238E27FC236}">
                      <a16:creationId xmlns:a16="http://schemas.microsoft.com/office/drawing/2014/main" id="{90A232F3-3565-A84D-8224-756C9557C4A6}"/>
                    </a:ext>
                  </a:extLst>
                </p:cNvPr>
                <p:cNvCxnSpPr>
                  <a:stCxn id="154" idx="7"/>
                  <a:endCxn id="156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23">
                  <a:extLst>
                    <a:ext uri="{FF2B5EF4-FFF2-40B4-BE49-F238E27FC236}">
                      <a16:creationId xmlns:a16="http://schemas.microsoft.com/office/drawing/2014/main" id="{F0FF4DE7-E508-284B-8B51-A6FD28F7864A}"/>
                    </a:ext>
                  </a:extLst>
                </p:cNvPr>
                <p:cNvCxnSpPr>
                  <a:stCxn id="156" idx="5"/>
                  <a:endCxn id="155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24">
                  <a:extLst>
                    <a:ext uri="{FF2B5EF4-FFF2-40B4-BE49-F238E27FC236}">
                      <a16:creationId xmlns:a16="http://schemas.microsoft.com/office/drawing/2014/main" id="{76B0219E-082F-7043-B831-55E0DA7A1390}"/>
                    </a:ext>
                  </a:extLst>
                </p:cNvPr>
                <p:cNvCxnSpPr>
                  <a:stCxn id="153" idx="6"/>
                  <a:endCxn id="155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25">
                  <a:extLst>
                    <a:ext uri="{FF2B5EF4-FFF2-40B4-BE49-F238E27FC236}">
                      <a16:creationId xmlns:a16="http://schemas.microsoft.com/office/drawing/2014/main" id="{79DAC44C-8406-AA44-AE2C-F29E9DE3DEB0}"/>
                    </a:ext>
                  </a:extLst>
                </p:cNvPr>
                <p:cNvCxnSpPr>
                  <a:stCxn id="155" idx="3"/>
                  <a:endCxn id="159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26">
                  <a:extLst>
                    <a:ext uri="{FF2B5EF4-FFF2-40B4-BE49-F238E27FC236}">
                      <a16:creationId xmlns:a16="http://schemas.microsoft.com/office/drawing/2014/main" id="{4545FF43-E59B-3D46-88CC-7DA04215291E}"/>
                    </a:ext>
                  </a:extLst>
                </p:cNvPr>
                <p:cNvCxnSpPr>
                  <a:stCxn id="155" idx="0"/>
                  <a:endCxn id="140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27">
                  <a:extLst>
                    <a:ext uri="{FF2B5EF4-FFF2-40B4-BE49-F238E27FC236}">
                      <a16:creationId xmlns:a16="http://schemas.microsoft.com/office/drawing/2014/main" id="{03CC5811-A073-064D-AB69-B7D7D7C33D62}"/>
                    </a:ext>
                  </a:extLst>
                </p:cNvPr>
                <p:cNvCxnSpPr>
                  <a:stCxn id="155" idx="5"/>
                  <a:endCxn id="160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28">
                  <a:extLst>
                    <a:ext uri="{FF2B5EF4-FFF2-40B4-BE49-F238E27FC236}">
                      <a16:creationId xmlns:a16="http://schemas.microsoft.com/office/drawing/2014/main" id="{1101501B-7844-2949-9F36-BC2A3A96BE12}"/>
                    </a:ext>
                  </a:extLst>
                </p:cNvPr>
                <p:cNvCxnSpPr>
                  <a:stCxn id="160" idx="0"/>
                  <a:endCxn id="140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29">
                  <a:extLst>
                    <a:ext uri="{FF2B5EF4-FFF2-40B4-BE49-F238E27FC236}">
                      <a16:creationId xmlns:a16="http://schemas.microsoft.com/office/drawing/2014/main" id="{DE209596-69B6-5547-83C8-182CB4F4980E}"/>
                    </a:ext>
                  </a:extLst>
                </p:cNvPr>
                <p:cNvCxnSpPr>
                  <a:stCxn id="160" idx="7"/>
                  <a:endCxn id="143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30">
                  <a:extLst>
                    <a:ext uri="{FF2B5EF4-FFF2-40B4-BE49-F238E27FC236}">
                      <a16:creationId xmlns:a16="http://schemas.microsoft.com/office/drawing/2014/main" id="{6B700464-7F6E-0B40-9AC5-41AC1E80D6EF}"/>
                    </a:ext>
                  </a:extLst>
                </p:cNvPr>
                <p:cNvCxnSpPr>
                  <a:stCxn id="147" idx="1"/>
                  <a:endCxn id="160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接连接符 31">
                  <a:extLst>
                    <a:ext uri="{FF2B5EF4-FFF2-40B4-BE49-F238E27FC236}">
                      <a16:creationId xmlns:a16="http://schemas.microsoft.com/office/drawing/2014/main" id="{29419A96-D8AE-FA4D-A124-2AD5CE0E1401}"/>
                    </a:ext>
                  </a:extLst>
                </p:cNvPr>
                <p:cNvCxnSpPr>
                  <a:stCxn id="153" idx="4"/>
                  <a:endCxn id="159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接连接符 32">
                  <a:extLst>
                    <a:ext uri="{FF2B5EF4-FFF2-40B4-BE49-F238E27FC236}">
                      <a16:creationId xmlns:a16="http://schemas.microsoft.com/office/drawing/2014/main" id="{D0765810-103D-F742-940C-8E7242A8A8C5}"/>
                    </a:ext>
                  </a:extLst>
                </p:cNvPr>
                <p:cNvCxnSpPr>
                  <a:stCxn id="158" idx="5"/>
                  <a:endCxn id="159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直接连接符 33">
                  <a:extLst>
                    <a:ext uri="{FF2B5EF4-FFF2-40B4-BE49-F238E27FC236}">
                      <a16:creationId xmlns:a16="http://schemas.microsoft.com/office/drawing/2014/main" id="{7E39E485-A1F0-7948-846A-EFA652F610F1}"/>
                    </a:ext>
                  </a:extLst>
                </p:cNvPr>
                <p:cNvCxnSpPr>
                  <a:stCxn id="145" idx="5"/>
                  <a:endCxn id="157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接连接符 34">
                  <a:extLst>
                    <a:ext uri="{FF2B5EF4-FFF2-40B4-BE49-F238E27FC236}">
                      <a16:creationId xmlns:a16="http://schemas.microsoft.com/office/drawing/2014/main" id="{AFCBCD75-EC29-7748-8A3C-8D3C8325DF6D}"/>
                    </a:ext>
                  </a:extLst>
                </p:cNvPr>
                <p:cNvCxnSpPr>
                  <a:stCxn id="157" idx="7"/>
                  <a:endCxn id="158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连接符 35">
                  <a:extLst>
                    <a:ext uri="{FF2B5EF4-FFF2-40B4-BE49-F238E27FC236}">
                      <a16:creationId xmlns:a16="http://schemas.microsoft.com/office/drawing/2014/main" id="{DFDA6292-3FF8-1A40-AE02-411CB8CEA331}"/>
                    </a:ext>
                  </a:extLst>
                </p:cNvPr>
                <p:cNvCxnSpPr>
                  <a:stCxn id="157" idx="0"/>
                  <a:endCxn id="154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连接符 36">
                  <a:extLst>
                    <a:ext uri="{FF2B5EF4-FFF2-40B4-BE49-F238E27FC236}">
                      <a16:creationId xmlns:a16="http://schemas.microsoft.com/office/drawing/2014/main" id="{F46B6D42-8A33-2E48-8121-7C941519C21D}"/>
                    </a:ext>
                  </a:extLst>
                </p:cNvPr>
                <p:cNvCxnSpPr>
                  <a:stCxn id="154" idx="1"/>
                  <a:endCxn id="141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连接符 37">
                  <a:extLst>
                    <a:ext uri="{FF2B5EF4-FFF2-40B4-BE49-F238E27FC236}">
                      <a16:creationId xmlns:a16="http://schemas.microsoft.com/office/drawing/2014/main" id="{2CF0AB9C-EEF1-1146-BA11-00AAAEE8C49A}"/>
                    </a:ext>
                  </a:extLst>
                </p:cNvPr>
                <p:cNvCxnSpPr>
                  <a:stCxn id="148" idx="0"/>
                  <a:endCxn id="160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38">
                  <a:extLst>
                    <a:ext uri="{FF2B5EF4-FFF2-40B4-BE49-F238E27FC236}">
                      <a16:creationId xmlns:a16="http://schemas.microsoft.com/office/drawing/2014/main" id="{6BDE9E1D-C71A-5940-8C8C-8F276A9CABBE}"/>
                    </a:ext>
                  </a:extLst>
                </p:cNvPr>
                <p:cNvCxnSpPr>
                  <a:stCxn id="160" idx="3"/>
                  <a:endCxn id="159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连接符 39">
                  <a:extLst>
                    <a:ext uri="{FF2B5EF4-FFF2-40B4-BE49-F238E27FC236}">
                      <a16:creationId xmlns:a16="http://schemas.microsoft.com/office/drawing/2014/main" id="{0FEC1857-A69F-E848-8AB8-A560417BDF0D}"/>
                    </a:ext>
                  </a:extLst>
                </p:cNvPr>
                <p:cNvCxnSpPr>
                  <a:stCxn id="159" idx="6"/>
                  <a:endCxn id="148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连接符 40">
                  <a:extLst>
                    <a:ext uri="{FF2B5EF4-FFF2-40B4-BE49-F238E27FC236}">
                      <a16:creationId xmlns:a16="http://schemas.microsoft.com/office/drawing/2014/main" id="{7767A735-BBAA-C542-B2A5-EB1CFCB2FB5E}"/>
                    </a:ext>
                  </a:extLst>
                </p:cNvPr>
                <p:cNvCxnSpPr>
                  <a:stCxn id="159" idx="5"/>
                  <a:endCxn id="151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直接连接符 41">
                  <a:extLst>
                    <a:ext uri="{FF2B5EF4-FFF2-40B4-BE49-F238E27FC236}">
                      <a16:creationId xmlns:a16="http://schemas.microsoft.com/office/drawing/2014/main" id="{6DD1E77B-C4F9-4E48-B2FF-09885C5D0F7A}"/>
                    </a:ext>
                  </a:extLst>
                </p:cNvPr>
                <p:cNvCxnSpPr>
                  <a:stCxn id="158" idx="0"/>
                  <a:endCxn id="153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接连接符 42">
                  <a:extLst>
                    <a:ext uri="{FF2B5EF4-FFF2-40B4-BE49-F238E27FC236}">
                      <a16:creationId xmlns:a16="http://schemas.microsoft.com/office/drawing/2014/main" id="{0E9D5018-4342-C542-A721-C7672204E881}"/>
                    </a:ext>
                  </a:extLst>
                </p:cNvPr>
                <p:cNvCxnSpPr>
                  <a:stCxn id="157" idx="6"/>
                  <a:endCxn id="159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直接连接符 43">
                  <a:extLst>
                    <a:ext uri="{FF2B5EF4-FFF2-40B4-BE49-F238E27FC236}">
                      <a16:creationId xmlns:a16="http://schemas.microsoft.com/office/drawing/2014/main" id="{46B79191-802D-6548-B8B4-13CCE44F91F7}"/>
                    </a:ext>
                  </a:extLst>
                </p:cNvPr>
                <p:cNvCxnSpPr>
                  <a:stCxn id="146" idx="6"/>
                  <a:endCxn id="157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直接连接符 44">
                  <a:extLst>
                    <a:ext uri="{FF2B5EF4-FFF2-40B4-BE49-F238E27FC236}">
                      <a16:creationId xmlns:a16="http://schemas.microsoft.com/office/drawing/2014/main" id="{6C5FA79D-3E52-1546-A37C-9CE5AEBB587D}"/>
                    </a:ext>
                  </a:extLst>
                </p:cNvPr>
                <p:cNvCxnSpPr>
                  <a:stCxn id="149" idx="7"/>
                  <a:endCxn id="157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直接连接符 45">
                  <a:extLst>
                    <a:ext uri="{FF2B5EF4-FFF2-40B4-BE49-F238E27FC236}">
                      <a16:creationId xmlns:a16="http://schemas.microsoft.com/office/drawing/2014/main" id="{A73FC7D5-E25A-9A47-A7FC-E2D413269889}"/>
                    </a:ext>
                  </a:extLst>
                </p:cNvPr>
                <p:cNvCxnSpPr>
                  <a:stCxn id="150" idx="0"/>
                  <a:endCxn id="157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直接连接符 46">
                  <a:extLst>
                    <a:ext uri="{FF2B5EF4-FFF2-40B4-BE49-F238E27FC236}">
                      <a16:creationId xmlns:a16="http://schemas.microsoft.com/office/drawing/2014/main" id="{35302819-A11F-6942-8A6D-3E20FFDD5B8D}"/>
                    </a:ext>
                  </a:extLst>
                </p:cNvPr>
                <p:cNvCxnSpPr>
                  <a:stCxn id="150" idx="7"/>
                  <a:endCxn id="159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95" name="文本框 5">
              <a:extLst>
                <a:ext uri="{FF2B5EF4-FFF2-40B4-BE49-F238E27FC236}">
                  <a16:creationId xmlns:a16="http://schemas.microsoft.com/office/drawing/2014/main" id="{7AFD677F-8FC9-D443-B7BE-841B37A1CCB9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96" name="弧形 6">
              <a:extLst>
                <a:ext uri="{FF2B5EF4-FFF2-40B4-BE49-F238E27FC236}">
                  <a16:creationId xmlns:a16="http://schemas.microsoft.com/office/drawing/2014/main" id="{8B50CD80-77E2-BC46-9FED-79532E2F8C53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pic>
        <p:nvPicPr>
          <p:cNvPr id="230" name="Content Placeholder 6">
            <a:extLst>
              <a:ext uri="{FF2B5EF4-FFF2-40B4-BE49-F238E27FC236}">
                <a16:creationId xmlns:a16="http://schemas.microsoft.com/office/drawing/2014/main" id="{E52DE44C-6280-9A4D-8809-7C83FFF290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59153" cy="6145845"/>
          </a:xfrm>
          <a:prstGeom prst="rect">
            <a:avLst/>
          </a:prstGeom>
        </p:spPr>
      </p:pic>
      <p:grpSp>
        <p:nvGrpSpPr>
          <p:cNvPr id="161" name="组合 3">
            <a:extLst>
              <a:ext uri="{FF2B5EF4-FFF2-40B4-BE49-F238E27FC236}">
                <a16:creationId xmlns:a16="http://schemas.microsoft.com/office/drawing/2014/main" id="{0C3A3925-0107-2042-805D-0E8444C2F986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162" name="组合 4">
              <a:extLst>
                <a:ext uri="{FF2B5EF4-FFF2-40B4-BE49-F238E27FC236}">
                  <a16:creationId xmlns:a16="http://schemas.microsoft.com/office/drawing/2014/main" id="{83929EF0-F1A7-F948-A6D1-2F177E69D536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65" name="椭圆 7">
                <a:extLst>
                  <a:ext uri="{FF2B5EF4-FFF2-40B4-BE49-F238E27FC236}">
                    <a16:creationId xmlns:a16="http://schemas.microsoft.com/office/drawing/2014/main" id="{3123ABD7-262B-AC43-AEE2-B88E8439F454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66" name="组合 8">
                <a:extLst>
                  <a:ext uri="{FF2B5EF4-FFF2-40B4-BE49-F238E27FC236}">
                    <a16:creationId xmlns:a16="http://schemas.microsoft.com/office/drawing/2014/main" id="{097AF171-0AA4-3343-A121-29EBAFD64904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67" name="十六角星 9">
                  <a:extLst>
                    <a:ext uri="{FF2B5EF4-FFF2-40B4-BE49-F238E27FC236}">
                      <a16:creationId xmlns:a16="http://schemas.microsoft.com/office/drawing/2014/main" id="{6CE93294-2C5C-B246-B687-3F474CF77CB5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68" name="组合 10">
                  <a:extLst>
                    <a:ext uri="{FF2B5EF4-FFF2-40B4-BE49-F238E27FC236}">
                      <a16:creationId xmlns:a16="http://schemas.microsoft.com/office/drawing/2014/main" id="{37D77FC6-2E0C-AD47-8CC2-106507D38FC2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205" name="椭圆 47">
                    <a:extLst>
                      <a:ext uri="{FF2B5EF4-FFF2-40B4-BE49-F238E27FC236}">
                        <a16:creationId xmlns:a16="http://schemas.microsoft.com/office/drawing/2014/main" id="{22353594-28CA-BE45-A93D-047FBC7FE4D5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6" name="椭圆 48">
                    <a:extLst>
                      <a:ext uri="{FF2B5EF4-FFF2-40B4-BE49-F238E27FC236}">
                        <a16:creationId xmlns:a16="http://schemas.microsoft.com/office/drawing/2014/main" id="{E633B334-57ED-8A47-9D74-811E040B0A57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7" name="椭圆 49">
                    <a:extLst>
                      <a:ext uri="{FF2B5EF4-FFF2-40B4-BE49-F238E27FC236}">
                        <a16:creationId xmlns:a16="http://schemas.microsoft.com/office/drawing/2014/main" id="{2AC5DD06-BBDF-4543-84FC-0F24E64704D6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8" name="椭圆 50">
                    <a:extLst>
                      <a:ext uri="{FF2B5EF4-FFF2-40B4-BE49-F238E27FC236}">
                        <a16:creationId xmlns:a16="http://schemas.microsoft.com/office/drawing/2014/main" id="{D8010509-B620-754A-A830-3914E5BF2795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9" name="椭圆 51">
                    <a:extLst>
                      <a:ext uri="{FF2B5EF4-FFF2-40B4-BE49-F238E27FC236}">
                        <a16:creationId xmlns:a16="http://schemas.microsoft.com/office/drawing/2014/main" id="{C07844AB-5368-524F-A24E-1E53654900F0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0" name="椭圆 52">
                    <a:extLst>
                      <a:ext uri="{FF2B5EF4-FFF2-40B4-BE49-F238E27FC236}">
                        <a16:creationId xmlns:a16="http://schemas.microsoft.com/office/drawing/2014/main" id="{59D1ED90-A73F-0E4D-A571-2D405C763DEC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1" name="椭圆 53">
                    <a:extLst>
                      <a:ext uri="{FF2B5EF4-FFF2-40B4-BE49-F238E27FC236}">
                        <a16:creationId xmlns:a16="http://schemas.microsoft.com/office/drawing/2014/main" id="{9EC9209B-F00A-E34C-BA46-2B9EFAECAF14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2" name="椭圆 54">
                    <a:extLst>
                      <a:ext uri="{FF2B5EF4-FFF2-40B4-BE49-F238E27FC236}">
                        <a16:creationId xmlns:a16="http://schemas.microsoft.com/office/drawing/2014/main" id="{095C04E5-77AD-7C4B-8B4F-1967732191B6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3" name="椭圆 55">
                    <a:extLst>
                      <a:ext uri="{FF2B5EF4-FFF2-40B4-BE49-F238E27FC236}">
                        <a16:creationId xmlns:a16="http://schemas.microsoft.com/office/drawing/2014/main" id="{F4081B3D-1827-934B-A7D1-62FC34818D7B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4" name="椭圆 56">
                    <a:extLst>
                      <a:ext uri="{FF2B5EF4-FFF2-40B4-BE49-F238E27FC236}">
                        <a16:creationId xmlns:a16="http://schemas.microsoft.com/office/drawing/2014/main" id="{3A5B7327-BC36-0F45-9B5C-14D4A08D659E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5" name="椭圆 57">
                    <a:extLst>
                      <a:ext uri="{FF2B5EF4-FFF2-40B4-BE49-F238E27FC236}">
                        <a16:creationId xmlns:a16="http://schemas.microsoft.com/office/drawing/2014/main" id="{63542250-678D-E74C-8902-3C92CBA433B8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6" name="椭圆 58">
                    <a:extLst>
                      <a:ext uri="{FF2B5EF4-FFF2-40B4-BE49-F238E27FC236}">
                        <a16:creationId xmlns:a16="http://schemas.microsoft.com/office/drawing/2014/main" id="{0C051B6F-D106-EC44-BAB2-065375F6D5E9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7" name="椭圆 59">
                    <a:extLst>
                      <a:ext uri="{FF2B5EF4-FFF2-40B4-BE49-F238E27FC236}">
                        <a16:creationId xmlns:a16="http://schemas.microsoft.com/office/drawing/2014/main" id="{481F2CB8-82BE-D149-9703-C83DA59B97EE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8" name="椭圆 60">
                    <a:extLst>
                      <a:ext uri="{FF2B5EF4-FFF2-40B4-BE49-F238E27FC236}">
                        <a16:creationId xmlns:a16="http://schemas.microsoft.com/office/drawing/2014/main" id="{B2E8A34F-F81D-E243-97CF-E312AAA78C2E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9" name="椭圆 61">
                    <a:extLst>
                      <a:ext uri="{FF2B5EF4-FFF2-40B4-BE49-F238E27FC236}">
                        <a16:creationId xmlns:a16="http://schemas.microsoft.com/office/drawing/2014/main" id="{F19E1665-D993-8042-857C-CA5235428428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0" name="椭圆 62">
                    <a:extLst>
                      <a:ext uri="{FF2B5EF4-FFF2-40B4-BE49-F238E27FC236}">
                        <a16:creationId xmlns:a16="http://schemas.microsoft.com/office/drawing/2014/main" id="{58AD0ACD-7AAF-DB40-93E1-2D6C6671FBF0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1" name="椭圆 63">
                    <a:extLst>
                      <a:ext uri="{FF2B5EF4-FFF2-40B4-BE49-F238E27FC236}">
                        <a16:creationId xmlns:a16="http://schemas.microsoft.com/office/drawing/2014/main" id="{0AEE271E-8251-8749-AB98-6A160067DD11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2" name="椭圆 64">
                    <a:extLst>
                      <a:ext uri="{FF2B5EF4-FFF2-40B4-BE49-F238E27FC236}">
                        <a16:creationId xmlns:a16="http://schemas.microsoft.com/office/drawing/2014/main" id="{71D18096-3227-3445-80FD-75A7B815AFEA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3" name="椭圆 65">
                    <a:extLst>
                      <a:ext uri="{FF2B5EF4-FFF2-40B4-BE49-F238E27FC236}">
                        <a16:creationId xmlns:a16="http://schemas.microsoft.com/office/drawing/2014/main" id="{2F0E329E-0F57-AB40-8287-5B99F4288E31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4" name="椭圆 66">
                    <a:extLst>
                      <a:ext uri="{FF2B5EF4-FFF2-40B4-BE49-F238E27FC236}">
                        <a16:creationId xmlns:a16="http://schemas.microsoft.com/office/drawing/2014/main" id="{14DEA188-7217-294E-854B-990658C50903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5" name="椭圆 67">
                    <a:extLst>
                      <a:ext uri="{FF2B5EF4-FFF2-40B4-BE49-F238E27FC236}">
                        <a16:creationId xmlns:a16="http://schemas.microsoft.com/office/drawing/2014/main" id="{BD25FB96-1EEC-CF40-81C4-258210ECC007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6" name="椭圆 68">
                    <a:extLst>
                      <a:ext uri="{FF2B5EF4-FFF2-40B4-BE49-F238E27FC236}">
                        <a16:creationId xmlns:a16="http://schemas.microsoft.com/office/drawing/2014/main" id="{EE9B9CF2-5F50-A24C-8DBC-C97B12E6C4E6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7" name="椭圆 69">
                    <a:extLst>
                      <a:ext uri="{FF2B5EF4-FFF2-40B4-BE49-F238E27FC236}">
                        <a16:creationId xmlns:a16="http://schemas.microsoft.com/office/drawing/2014/main" id="{9469943F-28F2-7D47-BE30-B47F3F719643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8" name="椭圆 70">
                    <a:extLst>
                      <a:ext uri="{FF2B5EF4-FFF2-40B4-BE49-F238E27FC236}">
                        <a16:creationId xmlns:a16="http://schemas.microsoft.com/office/drawing/2014/main" id="{F9385826-0BB5-2942-8BB0-A64B6B599792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69" name="直接连接符 11">
                  <a:extLst>
                    <a:ext uri="{FF2B5EF4-FFF2-40B4-BE49-F238E27FC236}">
                      <a16:creationId xmlns:a16="http://schemas.microsoft.com/office/drawing/2014/main" id="{F21E3C0F-8AA6-F84A-8041-C036E2982E40}"/>
                    </a:ext>
                  </a:extLst>
                </p:cNvPr>
                <p:cNvCxnSpPr>
                  <a:stCxn id="206" idx="4"/>
                  <a:endCxn id="224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直接连接符 12">
                  <a:extLst>
                    <a:ext uri="{FF2B5EF4-FFF2-40B4-BE49-F238E27FC236}">
                      <a16:creationId xmlns:a16="http://schemas.microsoft.com/office/drawing/2014/main" id="{EB0FF48C-A8AB-B546-AD9A-ABC202D56425}"/>
                    </a:ext>
                  </a:extLst>
                </p:cNvPr>
                <p:cNvCxnSpPr>
                  <a:stCxn id="205" idx="5"/>
                  <a:endCxn id="224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直接连接符 13">
                  <a:extLst>
                    <a:ext uri="{FF2B5EF4-FFF2-40B4-BE49-F238E27FC236}">
                      <a16:creationId xmlns:a16="http://schemas.microsoft.com/office/drawing/2014/main" id="{C6558BD4-2B6A-2A49-A893-5A6C40E3B262}"/>
                    </a:ext>
                  </a:extLst>
                </p:cNvPr>
                <p:cNvCxnSpPr>
                  <a:stCxn id="222" idx="0"/>
                  <a:endCxn id="205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直接连接符 14">
                  <a:extLst>
                    <a:ext uri="{FF2B5EF4-FFF2-40B4-BE49-F238E27FC236}">
                      <a16:creationId xmlns:a16="http://schemas.microsoft.com/office/drawing/2014/main" id="{7EF2C5F6-BDEC-F84D-B2DD-84B0D1DFEADF}"/>
                    </a:ext>
                  </a:extLst>
                </p:cNvPr>
                <p:cNvCxnSpPr>
                  <a:stCxn id="227" idx="3"/>
                  <a:endCxn id="220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直接连接符 15">
                  <a:extLst>
                    <a:ext uri="{FF2B5EF4-FFF2-40B4-BE49-F238E27FC236}">
                      <a16:creationId xmlns:a16="http://schemas.microsoft.com/office/drawing/2014/main" id="{D0892803-53B1-DE4C-8194-634CBCB1D7B2}"/>
                    </a:ext>
                  </a:extLst>
                </p:cNvPr>
                <p:cNvCxnSpPr>
                  <a:stCxn id="210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直接连接符 16">
                  <a:extLst>
                    <a:ext uri="{FF2B5EF4-FFF2-40B4-BE49-F238E27FC236}">
                      <a16:creationId xmlns:a16="http://schemas.microsoft.com/office/drawing/2014/main" id="{1894C471-CA67-F54E-BA06-9E5AF328E74C}"/>
                    </a:ext>
                  </a:extLst>
                </p:cNvPr>
                <p:cNvCxnSpPr>
                  <a:stCxn id="222" idx="6"/>
                  <a:endCxn id="221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直接连接符 17">
                  <a:extLst>
                    <a:ext uri="{FF2B5EF4-FFF2-40B4-BE49-F238E27FC236}">
                      <a16:creationId xmlns:a16="http://schemas.microsoft.com/office/drawing/2014/main" id="{9C4DCD80-9BED-984F-B5DC-5705D5A672F3}"/>
                    </a:ext>
                  </a:extLst>
                </p:cNvPr>
                <p:cNvCxnSpPr>
                  <a:stCxn id="221" idx="0"/>
                  <a:endCxn id="224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直接连接符 18">
                  <a:extLst>
                    <a:ext uri="{FF2B5EF4-FFF2-40B4-BE49-F238E27FC236}">
                      <a16:creationId xmlns:a16="http://schemas.microsoft.com/office/drawing/2014/main" id="{55D24A1E-F26D-8D46-BCE0-96641FF6A016}"/>
                    </a:ext>
                  </a:extLst>
                </p:cNvPr>
                <p:cNvCxnSpPr>
                  <a:stCxn id="213" idx="7"/>
                  <a:endCxn id="222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直接连接符 19">
                  <a:extLst>
                    <a:ext uri="{FF2B5EF4-FFF2-40B4-BE49-F238E27FC236}">
                      <a16:creationId xmlns:a16="http://schemas.microsoft.com/office/drawing/2014/main" id="{90F1ED53-2A6F-6D48-A3C1-CFDD6FCA60F4}"/>
                    </a:ext>
                  </a:extLst>
                </p:cNvPr>
                <p:cNvCxnSpPr>
                  <a:stCxn id="222" idx="5"/>
                  <a:endCxn id="226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直接连接符 20">
                  <a:extLst>
                    <a:ext uri="{FF2B5EF4-FFF2-40B4-BE49-F238E27FC236}">
                      <a16:creationId xmlns:a16="http://schemas.microsoft.com/office/drawing/2014/main" id="{99DC00DA-CFA9-7147-8514-1198E2C8AE28}"/>
                    </a:ext>
                  </a:extLst>
                </p:cNvPr>
                <p:cNvCxnSpPr>
                  <a:stCxn id="224" idx="7"/>
                  <a:endCxn id="207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直接连接符 21">
                  <a:extLst>
                    <a:ext uri="{FF2B5EF4-FFF2-40B4-BE49-F238E27FC236}">
                      <a16:creationId xmlns:a16="http://schemas.microsoft.com/office/drawing/2014/main" id="{32B26771-6911-EC47-B5A4-3CBE1FC4D310}"/>
                    </a:ext>
                  </a:extLst>
                </p:cNvPr>
                <p:cNvCxnSpPr>
                  <a:stCxn id="224" idx="6"/>
                  <a:endCxn id="208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直接连接符 22">
                  <a:extLst>
                    <a:ext uri="{FF2B5EF4-FFF2-40B4-BE49-F238E27FC236}">
                      <a16:creationId xmlns:a16="http://schemas.microsoft.com/office/drawing/2014/main" id="{D1CE9021-4CC9-C94C-A820-214168A7A319}"/>
                    </a:ext>
                  </a:extLst>
                </p:cNvPr>
                <p:cNvCxnSpPr>
                  <a:stCxn id="222" idx="7"/>
                  <a:endCxn id="224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接连接符 23">
                  <a:extLst>
                    <a:ext uri="{FF2B5EF4-FFF2-40B4-BE49-F238E27FC236}">
                      <a16:creationId xmlns:a16="http://schemas.microsoft.com/office/drawing/2014/main" id="{B9A9C74A-974D-A74B-BA10-F10A888E9E09}"/>
                    </a:ext>
                  </a:extLst>
                </p:cNvPr>
                <p:cNvCxnSpPr>
                  <a:stCxn id="224" idx="5"/>
                  <a:endCxn id="223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直接连接符 24">
                  <a:extLst>
                    <a:ext uri="{FF2B5EF4-FFF2-40B4-BE49-F238E27FC236}">
                      <a16:creationId xmlns:a16="http://schemas.microsoft.com/office/drawing/2014/main" id="{2322D8D7-9A67-B142-8482-FBE44F788073}"/>
                    </a:ext>
                  </a:extLst>
                </p:cNvPr>
                <p:cNvCxnSpPr>
                  <a:stCxn id="221" idx="6"/>
                  <a:endCxn id="223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直接连接符 25">
                  <a:extLst>
                    <a:ext uri="{FF2B5EF4-FFF2-40B4-BE49-F238E27FC236}">
                      <a16:creationId xmlns:a16="http://schemas.microsoft.com/office/drawing/2014/main" id="{B876C2CB-0775-074C-A388-5598A432BA45}"/>
                    </a:ext>
                  </a:extLst>
                </p:cNvPr>
                <p:cNvCxnSpPr>
                  <a:stCxn id="223" idx="3"/>
                  <a:endCxn id="227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直接连接符 26">
                  <a:extLst>
                    <a:ext uri="{FF2B5EF4-FFF2-40B4-BE49-F238E27FC236}">
                      <a16:creationId xmlns:a16="http://schemas.microsoft.com/office/drawing/2014/main" id="{E27AF202-78CA-3748-AD11-5EA63222E4D0}"/>
                    </a:ext>
                  </a:extLst>
                </p:cNvPr>
                <p:cNvCxnSpPr>
                  <a:stCxn id="223" idx="0"/>
                  <a:endCxn id="208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直接连接符 27">
                  <a:extLst>
                    <a:ext uri="{FF2B5EF4-FFF2-40B4-BE49-F238E27FC236}">
                      <a16:creationId xmlns:a16="http://schemas.microsoft.com/office/drawing/2014/main" id="{DEC3A765-13D5-2047-B471-25F3CE922C6E}"/>
                    </a:ext>
                  </a:extLst>
                </p:cNvPr>
                <p:cNvCxnSpPr>
                  <a:stCxn id="223" idx="5"/>
                  <a:endCxn id="228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直接连接符 28">
                  <a:extLst>
                    <a:ext uri="{FF2B5EF4-FFF2-40B4-BE49-F238E27FC236}">
                      <a16:creationId xmlns:a16="http://schemas.microsoft.com/office/drawing/2014/main" id="{8A6B8882-39E4-1248-99A2-8FA8F447C9AC}"/>
                    </a:ext>
                  </a:extLst>
                </p:cNvPr>
                <p:cNvCxnSpPr>
                  <a:stCxn id="228" idx="0"/>
                  <a:endCxn id="208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直接连接符 29">
                  <a:extLst>
                    <a:ext uri="{FF2B5EF4-FFF2-40B4-BE49-F238E27FC236}">
                      <a16:creationId xmlns:a16="http://schemas.microsoft.com/office/drawing/2014/main" id="{025B8FC1-8EC5-C747-9D5B-75662274DC93}"/>
                    </a:ext>
                  </a:extLst>
                </p:cNvPr>
                <p:cNvCxnSpPr>
                  <a:stCxn id="228" idx="7"/>
                  <a:endCxn id="211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直接连接符 30">
                  <a:extLst>
                    <a:ext uri="{FF2B5EF4-FFF2-40B4-BE49-F238E27FC236}">
                      <a16:creationId xmlns:a16="http://schemas.microsoft.com/office/drawing/2014/main" id="{3A6433A3-50F2-8B43-A2D5-21EA618ADC5F}"/>
                    </a:ext>
                  </a:extLst>
                </p:cNvPr>
                <p:cNvCxnSpPr>
                  <a:stCxn id="215" idx="1"/>
                  <a:endCxn id="228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直接连接符 31">
                  <a:extLst>
                    <a:ext uri="{FF2B5EF4-FFF2-40B4-BE49-F238E27FC236}">
                      <a16:creationId xmlns:a16="http://schemas.microsoft.com/office/drawing/2014/main" id="{61131373-2BA5-A64C-8DC8-4D5FF93BF4AF}"/>
                    </a:ext>
                  </a:extLst>
                </p:cNvPr>
                <p:cNvCxnSpPr>
                  <a:stCxn id="221" idx="4"/>
                  <a:endCxn id="227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直接连接符 32">
                  <a:extLst>
                    <a:ext uri="{FF2B5EF4-FFF2-40B4-BE49-F238E27FC236}">
                      <a16:creationId xmlns:a16="http://schemas.microsoft.com/office/drawing/2014/main" id="{8F5396C2-98BE-5543-85C0-721F3A2C2B21}"/>
                    </a:ext>
                  </a:extLst>
                </p:cNvPr>
                <p:cNvCxnSpPr>
                  <a:stCxn id="226" idx="5"/>
                  <a:endCxn id="227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直接连接符 33">
                  <a:extLst>
                    <a:ext uri="{FF2B5EF4-FFF2-40B4-BE49-F238E27FC236}">
                      <a16:creationId xmlns:a16="http://schemas.microsoft.com/office/drawing/2014/main" id="{BF7DDF06-C571-F94C-B40E-6D7AF9D80477}"/>
                    </a:ext>
                  </a:extLst>
                </p:cNvPr>
                <p:cNvCxnSpPr>
                  <a:stCxn id="213" idx="5"/>
                  <a:endCxn id="225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接连接符 34">
                  <a:extLst>
                    <a:ext uri="{FF2B5EF4-FFF2-40B4-BE49-F238E27FC236}">
                      <a16:creationId xmlns:a16="http://schemas.microsoft.com/office/drawing/2014/main" id="{BA908C1F-6618-6C49-B611-923CB6F456F9}"/>
                    </a:ext>
                  </a:extLst>
                </p:cNvPr>
                <p:cNvCxnSpPr>
                  <a:stCxn id="225" idx="7"/>
                  <a:endCxn id="226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接连接符 35">
                  <a:extLst>
                    <a:ext uri="{FF2B5EF4-FFF2-40B4-BE49-F238E27FC236}">
                      <a16:creationId xmlns:a16="http://schemas.microsoft.com/office/drawing/2014/main" id="{5427FDB1-3E73-2941-9735-D22C19A84F80}"/>
                    </a:ext>
                  </a:extLst>
                </p:cNvPr>
                <p:cNvCxnSpPr>
                  <a:stCxn id="225" idx="0"/>
                  <a:endCxn id="222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接连接符 36">
                  <a:extLst>
                    <a:ext uri="{FF2B5EF4-FFF2-40B4-BE49-F238E27FC236}">
                      <a16:creationId xmlns:a16="http://schemas.microsoft.com/office/drawing/2014/main" id="{BF0271F3-2A04-B940-90F5-01CE6FA2F75C}"/>
                    </a:ext>
                  </a:extLst>
                </p:cNvPr>
                <p:cNvCxnSpPr>
                  <a:stCxn id="222" idx="1"/>
                  <a:endCxn id="209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直接连接符 37">
                  <a:extLst>
                    <a:ext uri="{FF2B5EF4-FFF2-40B4-BE49-F238E27FC236}">
                      <a16:creationId xmlns:a16="http://schemas.microsoft.com/office/drawing/2014/main" id="{7C95FBFF-589D-154A-833A-EAC555752AAA}"/>
                    </a:ext>
                  </a:extLst>
                </p:cNvPr>
                <p:cNvCxnSpPr>
                  <a:stCxn id="216" idx="0"/>
                  <a:endCxn id="228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接连接符 38">
                  <a:extLst>
                    <a:ext uri="{FF2B5EF4-FFF2-40B4-BE49-F238E27FC236}">
                      <a16:creationId xmlns:a16="http://schemas.microsoft.com/office/drawing/2014/main" id="{CA24F510-7EF7-6145-8077-0D48839DE356}"/>
                    </a:ext>
                  </a:extLst>
                </p:cNvPr>
                <p:cNvCxnSpPr>
                  <a:stCxn id="228" idx="3"/>
                  <a:endCxn id="227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直接连接符 39">
                  <a:extLst>
                    <a:ext uri="{FF2B5EF4-FFF2-40B4-BE49-F238E27FC236}">
                      <a16:creationId xmlns:a16="http://schemas.microsoft.com/office/drawing/2014/main" id="{2FDA05A3-5898-F645-8CAE-ED5DE2ECC696}"/>
                    </a:ext>
                  </a:extLst>
                </p:cNvPr>
                <p:cNvCxnSpPr>
                  <a:stCxn id="227" idx="6"/>
                  <a:endCxn id="216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直接连接符 40">
                  <a:extLst>
                    <a:ext uri="{FF2B5EF4-FFF2-40B4-BE49-F238E27FC236}">
                      <a16:creationId xmlns:a16="http://schemas.microsoft.com/office/drawing/2014/main" id="{75F13008-A341-D54E-B7E0-52DD1F659DC1}"/>
                    </a:ext>
                  </a:extLst>
                </p:cNvPr>
                <p:cNvCxnSpPr>
                  <a:stCxn id="227" idx="5"/>
                  <a:endCxn id="219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直接连接符 41">
                  <a:extLst>
                    <a:ext uri="{FF2B5EF4-FFF2-40B4-BE49-F238E27FC236}">
                      <a16:creationId xmlns:a16="http://schemas.microsoft.com/office/drawing/2014/main" id="{C2A3B972-EA67-854F-A913-BACF3C2920DF}"/>
                    </a:ext>
                  </a:extLst>
                </p:cNvPr>
                <p:cNvCxnSpPr>
                  <a:stCxn id="226" idx="0"/>
                  <a:endCxn id="221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直接连接符 42">
                  <a:extLst>
                    <a:ext uri="{FF2B5EF4-FFF2-40B4-BE49-F238E27FC236}">
                      <a16:creationId xmlns:a16="http://schemas.microsoft.com/office/drawing/2014/main" id="{C7580D10-4646-7145-9CB0-AF80111A7AB9}"/>
                    </a:ext>
                  </a:extLst>
                </p:cNvPr>
                <p:cNvCxnSpPr>
                  <a:stCxn id="225" idx="6"/>
                  <a:endCxn id="227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直接连接符 43">
                  <a:extLst>
                    <a:ext uri="{FF2B5EF4-FFF2-40B4-BE49-F238E27FC236}">
                      <a16:creationId xmlns:a16="http://schemas.microsoft.com/office/drawing/2014/main" id="{866D7DDC-39CF-BD48-9C67-20D5D15D6DD5}"/>
                    </a:ext>
                  </a:extLst>
                </p:cNvPr>
                <p:cNvCxnSpPr>
                  <a:stCxn id="214" idx="6"/>
                  <a:endCxn id="225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直接连接符 44">
                  <a:extLst>
                    <a:ext uri="{FF2B5EF4-FFF2-40B4-BE49-F238E27FC236}">
                      <a16:creationId xmlns:a16="http://schemas.microsoft.com/office/drawing/2014/main" id="{933B9EC7-A026-104B-9DDF-697AC727AC6E}"/>
                    </a:ext>
                  </a:extLst>
                </p:cNvPr>
                <p:cNvCxnSpPr>
                  <a:stCxn id="217" idx="7"/>
                  <a:endCxn id="225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直接连接符 45">
                  <a:extLst>
                    <a:ext uri="{FF2B5EF4-FFF2-40B4-BE49-F238E27FC236}">
                      <a16:creationId xmlns:a16="http://schemas.microsoft.com/office/drawing/2014/main" id="{636A238F-D3C7-EE46-B718-EFABC6F09C48}"/>
                    </a:ext>
                  </a:extLst>
                </p:cNvPr>
                <p:cNvCxnSpPr>
                  <a:stCxn id="218" idx="0"/>
                  <a:endCxn id="225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直接连接符 46">
                  <a:extLst>
                    <a:ext uri="{FF2B5EF4-FFF2-40B4-BE49-F238E27FC236}">
                      <a16:creationId xmlns:a16="http://schemas.microsoft.com/office/drawing/2014/main" id="{35140F6D-6377-2F41-9792-264DDD8E550B}"/>
                    </a:ext>
                  </a:extLst>
                </p:cNvPr>
                <p:cNvCxnSpPr>
                  <a:stCxn id="218" idx="7"/>
                  <a:endCxn id="227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63" name="文本框 5">
              <a:extLst>
                <a:ext uri="{FF2B5EF4-FFF2-40B4-BE49-F238E27FC236}">
                  <a16:creationId xmlns:a16="http://schemas.microsoft.com/office/drawing/2014/main" id="{63357B92-3C89-8742-BDBB-FE611A5EE32A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64" name="弧形 6">
              <a:extLst>
                <a:ext uri="{FF2B5EF4-FFF2-40B4-BE49-F238E27FC236}">
                  <a16:creationId xmlns:a16="http://schemas.microsoft.com/office/drawing/2014/main" id="{59339125-6473-4641-A8B2-AF099A4831BA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229" name="文本框 71">
            <a:extLst>
              <a:ext uri="{FF2B5EF4-FFF2-40B4-BE49-F238E27FC236}">
                <a16:creationId xmlns:a16="http://schemas.microsoft.com/office/drawing/2014/main" id="{BD875D9E-FE14-8F4F-B4E4-26E00509856B}"/>
              </a:ext>
            </a:extLst>
          </p:cNvPr>
          <p:cNvSpPr txBox="1"/>
          <p:nvPr/>
        </p:nvSpPr>
        <p:spPr>
          <a:xfrm>
            <a:off x="933098" y="555903"/>
            <a:ext cx="2104064" cy="3153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Han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如果用的是激光枪呢？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时间相对性问题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65AF80-DEAD-254C-9D27-8F6F6C07A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048" y="786484"/>
            <a:ext cx="5352493" cy="370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30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00F63-6E62-D445-8D1E-AFD9D1612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385" y="1357601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zh-Hans" altLang="en-US" dirty="0">
                <a:solidFill>
                  <a:schemeClr val="bg1"/>
                </a:solidFill>
              </a:rPr>
              <a:t>星际穿越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5426ED7-5BC8-2D40-B9EA-2B96D91CA68C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43F8613F-B1E2-1B4C-A766-B9F3733FA24E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6FF1AB27-DAEC-1442-B5EB-F56D04FFF193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B5E63AB0-8A00-AD42-99DD-9A73D095D5F0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>
                  <a:extLst>
                    <a:ext uri="{FF2B5EF4-FFF2-40B4-BE49-F238E27FC236}">
                      <a16:creationId xmlns:a16="http://schemas.microsoft.com/office/drawing/2014/main" id="{972A059C-D442-F249-BC52-93FE23556342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>
                  <a:extLst>
                    <a:ext uri="{FF2B5EF4-FFF2-40B4-BE49-F238E27FC236}">
                      <a16:creationId xmlns:a16="http://schemas.microsoft.com/office/drawing/2014/main" id="{41204F19-1AB7-444B-991A-87B1B41DACC9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>
                    <a:extLst>
                      <a:ext uri="{FF2B5EF4-FFF2-40B4-BE49-F238E27FC236}">
                        <a16:creationId xmlns:a16="http://schemas.microsoft.com/office/drawing/2014/main" id="{E85FD7C2-11A3-F744-A170-C70D2F8DEB72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>
                    <a:extLst>
                      <a:ext uri="{FF2B5EF4-FFF2-40B4-BE49-F238E27FC236}">
                        <a16:creationId xmlns:a16="http://schemas.microsoft.com/office/drawing/2014/main" id="{BF5AF6C6-AD06-BA4C-A0A0-3EE15AD0B41D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>
                    <a:extLst>
                      <a:ext uri="{FF2B5EF4-FFF2-40B4-BE49-F238E27FC236}">
                        <a16:creationId xmlns:a16="http://schemas.microsoft.com/office/drawing/2014/main" id="{9F356654-002F-4740-87ED-F490D775D71A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>
                    <a:extLst>
                      <a:ext uri="{FF2B5EF4-FFF2-40B4-BE49-F238E27FC236}">
                        <a16:creationId xmlns:a16="http://schemas.microsoft.com/office/drawing/2014/main" id="{748022AA-D8A4-D54C-A4BC-AE31864745EC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9B0D22AB-E61E-7B41-AF8E-40D0855CE200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>
                    <a:extLst>
                      <a:ext uri="{FF2B5EF4-FFF2-40B4-BE49-F238E27FC236}">
                        <a16:creationId xmlns:a16="http://schemas.microsoft.com/office/drawing/2014/main" id="{E549993F-2897-D04A-9148-B2C79E9BDB19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>
                    <a:extLst>
                      <a:ext uri="{FF2B5EF4-FFF2-40B4-BE49-F238E27FC236}">
                        <a16:creationId xmlns:a16="http://schemas.microsoft.com/office/drawing/2014/main" id="{F17306D3-AB08-EB4E-B2C7-3ABF98127A7C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>
                    <a:extLst>
                      <a:ext uri="{FF2B5EF4-FFF2-40B4-BE49-F238E27FC236}">
                        <a16:creationId xmlns:a16="http://schemas.microsoft.com/office/drawing/2014/main" id="{7B837AEA-96A8-2D4B-AD42-1BF868B80358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>
                    <a:extLst>
                      <a:ext uri="{FF2B5EF4-FFF2-40B4-BE49-F238E27FC236}">
                        <a16:creationId xmlns:a16="http://schemas.microsoft.com/office/drawing/2014/main" id="{D9790B88-34D5-3B40-AC31-B033FBD38E0F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>
                    <a:extLst>
                      <a:ext uri="{FF2B5EF4-FFF2-40B4-BE49-F238E27FC236}">
                        <a16:creationId xmlns:a16="http://schemas.microsoft.com/office/drawing/2014/main" id="{73F47450-2B8C-7F48-8176-1C40661F37BA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>
                    <a:extLst>
                      <a:ext uri="{FF2B5EF4-FFF2-40B4-BE49-F238E27FC236}">
                        <a16:creationId xmlns:a16="http://schemas.microsoft.com/office/drawing/2014/main" id="{2AA047E6-6F89-DC44-A98A-95DCD67D2F4A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>
                    <a:extLst>
                      <a:ext uri="{FF2B5EF4-FFF2-40B4-BE49-F238E27FC236}">
                        <a16:creationId xmlns:a16="http://schemas.microsoft.com/office/drawing/2014/main" id="{BC045CCA-C62D-1D49-880D-C687CBBC1BDF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>
                    <a:extLst>
                      <a:ext uri="{FF2B5EF4-FFF2-40B4-BE49-F238E27FC236}">
                        <a16:creationId xmlns:a16="http://schemas.microsoft.com/office/drawing/2014/main" id="{D97FDF26-64C3-5B45-9FB6-5DCB0F772E14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>
                    <a:extLst>
                      <a:ext uri="{FF2B5EF4-FFF2-40B4-BE49-F238E27FC236}">
                        <a16:creationId xmlns:a16="http://schemas.microsoft.com/office/drawing/2014/main" id="{5940AB8F-7A62-7B49-8C9B-EB9B6D71E605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>
                    <a:extLst>
                      <a:ext uri="{FF2B5EF4-FFF2-40B4-BE49-F238E27FC236}">
                        <a16:creationId xmlns:a16="http://schemas.microsoft.com/office/drawing/2014/main" id="{844B6F7B-5BB6-8241-880D-60A53F6A0584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>
                    <a:extLst>
                      <a:ext uri="{FF2B5EF4-FFF2-40B4-BE49-F238E27FC236}">
                        <a16:creationId xmlns:a16="http://schemas.microsoft.com/office/drawing/2014/main" id="{6FFE6AAF-4C52-8748-9823-F85213092DE6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>
                    <a:extLst>
                      <a:ext uri="{FF2B5EF4-FFF2-40B4-BE49-F238E27FC236}">
                        <a16:creationId xmlns:a16="http://schemas.microsoft.com/office/drawing/2014/main" id="{5BF46298-A5FC-E949-AD72-A23C439278FA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>
                    <a:extLst>
                      <a:ext uri="{FF2B5EF4-FFF2-40B4-BE49-F238E27FC236}">
                        <a16:creationId xmlns:a16="http://schemas.microsoft.com/office/drawing/2014/main" id="{8DEEF436-C8AD-0244-890F-1CC24B0C8AC2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>
                    <a:extLst>
                      <a:ext uri="{FF2B5EF4-FFF2-40B4-BE49-F238E27FC236}">
                        <a16:creationId xmlns:a16="http://schemas.microsoft.com/office/drawing/2014/main" id="{57F62B28-3438-D848-AFB7-706EC77DCCFA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>
                    <a:extLst>
                      <a:ext uri="{FF2B5EF4-FFF2-40B4-BE49-F238E27FC236}">
                        <a16:creationId xmlns:a16="http://schemas.microsoft.com/office/drawing/2014/main" id="{CB593C42-1550-8E4E-9A43-8DF4F22BA530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>
                    <a:extLst>
                      <a:ext uri="{FF2B5EF4-FFF2-40B4-BE49-F238E27FC236}">
                        <a16:creationId xmlns:a16="http://schemas.microsoft.com/office/drawing/2014/main" id="{7E764903-D8F3-AA43-AF51-5F9C478DB84C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>
                    <a:extLst>
                      <a:ext uri="{FF2B5EF4-FFF2-40B4-BE49-F238E27FC236}">
                        <a16:creationId xmlns:a16="http://schemas.microsoft.com/office/drawing/2014/main" id="{0DB34E91-F0CD-C34E-8AB5-9B2C1FDBB935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>
                    <a:extLst>
                      <a:ext uri="{FF2B5EF4-FFF2-40B4-BE49-F238E27FC236}">
                        <a16:creationId xmlns:a16="http://schemas.microsoft.com/office/drawing/2014/main" id="{589956CF-A218-054E-9B6C-A246C4BD03B4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>
                    <a:extLst>
                      <a:ext uri="{FF2B5EF4-FFF2-40B4-BE49-F238E27FC236}">
                        <a16:creationId xmlns:a16="http://schemas.microsoft.com/office/drawing/2014/main" id="{D1F5CF88-5296-F849-BEA2-FB6849AA9689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>
                  <a:extLst>
                    <a:ext uri="{FF2B5EF4-FFF2-40B4-BE49-F238E27FC236}">
                      <a16:creationId xmlns:a16="http://schemas.microsoft.com/office/drawing/2014/main" id="{877F513B-68B7-8D46-B25B-0D0E3FCF05D2}"/>
                    </a:ext>
                  </a:extLst>
                </p:cNvPr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A173B6F1-7E33-4F47-AA2F-7E018D420221}"/>
                    </a:ext>
                  </a:extLst>
                </p:cNvPr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>
                  <a:extLst>
                    <a:ext uri="{FF2B5EF4-FFF2-40B4-BE49-F238E27FC236}">
                      <a16:creationId xmlns:a16="http://schemas.microsoft.com/office/drawing/2014/main" id="{50E78F57-DE1B-E140-A5A0-DD6378F76E51}"/>
                    </a:ext>
                  </a:extLst>
                </p:cNvPr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8BD56514-78A1-7742-9AD5-40A9F7E66F18}"/>
                    </a:ext>
                  </a:extLst>
                </p:cNvPr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>
                  <a:extLst>
                    <a:ext uri="{FF2B5EF4-FFF2-40B4-BE49-F238E27FC236}">
                      <a16:creationId xmlns:a16="http://schemas.microsoft.com/office/drawing/2014/main" id="{39A8E5A9-B5F6-1145-B79A-9944EFCB7530}"/>
                    </a:ext>
                  </a:extLst>
                </p:cNvPr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>
                  <a:extLst>
                    <a:ext uri="{FF2B5EF4-FFF2-40B4-BE49-F238E27FC236}">
                      <a16:creationId xmlns:a16="http://schemas.microsoft.com/office/drawing/2014/main" id="{4BDB48F9-1640-9245-890C-AE10970A1FB3}"/>
                    </a:ext>
                  </a:extLst>
                </p:cNvPr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>
                  <a:extLst>
                    <a:ext uri="{FF2B5EF4-FFF2-40B4-BE49-F238E27FC236}">
                      <a16:creationId xmlns:a16="http://schemas.microsoft.com/office/drawing/2014/main" id="{BA3307D9-EA47-984E-904D-FD8EC8254139}"/>
                    </a:ext>
                  </a:extLst>
                </p:cNvPr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>
                  <a:extLst>
                    <a:ext uri="{FF2B5EF4-FFF2-40B4-BE49-F238E27FC236}">
                      <a16:creationId xmlns:a16="http://schemas.microsoft.com/office/drawing/2014/main" id="{7DD0AFB5-185D-164E-9E58-A36D8A905320}"/>
                    </a:ext>
                  </a:extLst>
                </p:cNvPr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>
                  <a:extLst>
                    <a:ext uri="{FF2B5EF4-FFF2-40B4-BE49-F238E27FC236}">
                      <a16:creationId xmlns:a16="http://schemas.microsoft.com/office/drawing/2014/main" id="{70CE8A30-2910-B844-B758-A9AA082B93D0}"/>
                    </a:ext>
                  </a:extLst>
                </p:cNvPr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65C86880-F9A8-4C48-98C2-50AA7A1B1D5F}"/>
                    </a:ext>
                  </a:extLst>
                </p:cNvPr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>
                  <a:extLst>
                    <a:ext uri="{FF2B5EF4-FFF2-40B4-BE49-F238E27FC236}">
                      <a16:creationId xmlns:a16="http://schemas.microsoft.com/office/drawing/2014/main" id="{71CF6604-900D-EF47-83B3-0B79174425D0}"/>
                    </a:ext>
                  </a:extLst>
                </p:cNvPr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>
                  <a:extLst>
                    <a:ext uri="{FF2B5EF4-FFF2-40B4-BE49-F238E27FC236}">
                      <a16:creationId xmlns:a16="http://schemas.microsoft.com/office/drawing/2014/main" id="{70E6AC18-AA95-1244-8230-29CF525AEB44}"/>
                    </a:ext>
                  </a:extLst>
                </p:cNvPr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>
                  <a:extLst>
                    <a:ext uri="{FF2B5EF4-FFF2-40B4-BE49-F238E27FC236}">
                      <a16:creationId xmlns:a16="http://schemas.microsoft.com/office/drawing/2014/main" id="{5F4F53BB-64BB-144F-8A23-D8E6777F41DF}"/>
                    </a:ext>
                  </a:extLst>
                </p:cNvPr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>
                  <a:extLst>
                    <a:ext uri="{FF2B5EF4-FFF2-40B4-BE49-F238E27FC236}">
                      <a16:creationId xmlns:a16="http://schemas.microsoft.com/office/drawing/2014/main" id="{A2DEDEF2-A5BB-7445-BAF5-C7BA56FABE47}"/>
                    </a:ext>
                  </a:extLst>
                </p:cNvPr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ABB72A8A-C6A0-814C-B0E0-7E7C521287DB}"/>
                    </a:ext>
                  </a:extLst>
                </p:cNvPr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25663EAE-749E-0847-899A-5A19E7A5C9A7}"/>
                    </a:ext>
                  </a:extLst>
                </p:cNvPr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id="{0DF5BF76-E5D4-4A4C-B3B7-D55177C978A1}"/>
                    </a:ext>
                  </a:extLst>
                </p:cNvPr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DA1AFE06-70A7-5F40-8EA4-CBB73D6ADC57}"/>
                    </a:ext>
                  </a:extLst>
                </p:cNvPr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5BC61538-CD3B-0D49-B43A-2645EF18ACE7}"/>
                    </a:ext>
                  </a:extLst>
                </p:cNvPr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86703091-9215-3B4A-9BBD-07C9A9E3EEEC}"/>
                    </a:ext>
                  </a:extLst>
                </p:cNvPr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25544A66-2ED7-C548-B5F2-D1C2EFC59140}"/>
                    </a:ext>
                  </a:extLst>
                </p:cNvPr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B9FCDD6D-6C3D-804D-AA47-43EF8C4E0D82}"/>
                    </a:ext>
                  </a:extLst>
                </p:cNvPr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C4BF4681-7813-1942-8048-B355184CE35C}"/>
                    </a:ext>
                  </a:extLst>
                </p:cNvPr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64AB2407-998B-ED4F-B283-F63AEC1E8E71}"/>
                    </a:ext>
                  </a:extLst>
                </p:cNvPr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B14D21AC-77DD-A648-ACE3-4315547BC5CA}"/>
                    </a:ext>
                  </a:extLst>
                </p:cNvPr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CF81D50F-138D-BC45-9FD9-A2994CCD1040}"/>
                    </a:ext>
                  </a:extLst>
                </p:cNvPr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29096136-ADD0-CE4A-956C-23B03CE32A4C}"/>
                    </a:ext>
                  </a:extLst>
                </p:cNvPr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ECE9BABD-B922-CD46-BF8A-DA45D2A50178}"/>
                    </a:ext>
                  </a:extLst>
                </p:cNvPr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5BC7B5EB-05B5-4148-92CB-23309E90C9AC}"/>
                    </a:ext>
                  </a:extLst>
                </p:cNvPr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4D1070BF-20FC-294B-A80C-A7A7D673F9FD}"/>
                    </a:ext>
                  </a:extLst>
                </p:cNvPr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28576F6D-C1A4-2549-8D4C-C4D8DFB29AD6}"/>
                    </a:ext>
                  </a:extLst>
                </p:cNvPr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33B5EA56-65B7-2847-A6F6-604D50B47F25}"/>
                    </a:ext>
                  </a:extLst>
                </p:cNvPr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CCD9393D-9AE9-C64F-AE9F-F7E8F480712D}"/>
                    </a:ext>
                  </a:extLst>
                </p:cNvPr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031CDE83-FB2E-534B-96DD-53139F05A1AC}"/>
                    </a:ext>
                  </a:extLst>
                </p:cNvPr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A8DC91FE-EADD-5742-89E1-3A7BF29819DB}"/>
                    </a:ext>
                  </a:extLst>
                </p:cNvPr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71CBE54A-5940-9843-9C44-FE3483821C90}"/>
                    </a:ext>
                  </a:extLst>
                </p:cNvPr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BA4EB77-32D6-FE41-BACE-74526CBA4233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B466FEB6-CC01-0045-9F04-4E5A974522D6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2" name="组合 3">
            <a:extLst>
              <a:ext uri="{FF2B5EF4-FFF2-40B4-BE49-F238E27FC236}">
                <a16:creationId xmlns:a16="http://schemas.microsoft.com/office/drawing/2014/main" id="{7C0737BC-AB0B-474B-A186-7502A3A43CFB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3" name="组合 4">
              <a:extLst>
                <a:ext uri="{FF2B5EF4-FFF2-40B4-BE49-F238E27FC236}">
                  <a16:creationId xmlns:a16="http://schemas.microsoft.com/office/drawing/2014/main" id="{B6066676-91EB-BB4F-83FA-7AA6101508C4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76" name="椭圆 7">
                <a:extLst>
                  <a:ext uri="{FF2B5EF4-FFF2-40B4-BE49-F238E27FC236}">
                    <a16:creationId xmlns:a16="http://schemas.microsoft.com/office/drawing/2014/main" id="{792A3FD4-DD5E-FF46-B968-50BDD7335206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7" name="组合 8">
                <a:extLst>
                  <a:ext uri="{FF2B5EF4-FFF2-40B4-BE49-F238E27FC236}">
                    <a16:creationId xmlns:a16="http://schemas.microsoft.com/office/drawing/2014/main" id="{F11BA94B-FB34-8346-9DB0-692E6BFA03A9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78" name="十六角星 9">
                  <a:extLst>
                    <a:ext uri="{FF2B5EF4-FFF2-40B4-BE49-F238E27FC236}">
                      <a16:creationId xmlns:a16="http://schemas.microsoft.com/office/drawing/2014/main" id="{0566549A-D4F4-184E-ADBC-A9A274D35FDD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79" name="组合 10">
                  <a:extLst>
                    <a:ext uri="{FF2B5EF4-FFF2-40B4-BE49-F238E27FC236}">
                      <a16:creationId xmlns:a16="http://schemas.microsoft.com/office/drawing/2014/main" id="{0F846793-7C05-9042-8042-0B21D2F1AD32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16" name="椭圆 47">
                    <a:extLst>
                      <a:ext uri="{FF2B5EF4-FFF2-40B4-BE49-F238E27FC236}">
                        <a16:creationId xmlns:a16="http://schemas.microsoft.com/office/drawing/2014/main" id="{CC1C41AE-0CDF-0845-8C0D-40A133E67FB3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7" name="椭圆 48">
                    <a:extLst>
                      <a:ext uri="{FF2B5EF4-FFF2-40B4-BE49-F238E27FC236}">
                        <a16:creationId xmlns:a16="http://schemas.microsoft.com/office/drawing/2014/main" id="{15039294-E43C-9844-B657-F5DC6D3CDE16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8" name="椭圆 49">
                    <a:extLst>
                      <a:ext uri="{FF2B5EF4-FFF2-40B4-BE49-F238E27FC236}">
                        <a16:creationId xmlns:a16="http://schemas.microsoft.com/office/drawing/2014/main" id="{F2C80CE3-B388-1C42-B377-7433BA150678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9" name="椭圆 50">
                    <a:extLst>
                      <a:ext uri="{FF2B5EF4-FFF2-40B4-BE49-F238E27FC236}">
                        <a16:creationId xmlns:a16="http://schemas.microsoft.com/office/drawing/2014/main" id="{C4C5AAC3-0239-044E-A429-47B33BC624F2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0" name="椭圆 51">
                    <a:extLst>
                      <a:ext uri="{FF2B5EF4-FFF2-40B4-BE49-F238E27FC236}">
                        <a16:creationId xmlns:a16="http://schemas.microsoft.com/office/drawing/2014/main" id="{5807D1FD-E17C-D24F-A0EB-0239E90787DF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1" name="椭圆 52">
                    <a:extLst>
                      <a:ext uri="{FF2B5EF4-FFF2-40B4-BE49-F238E27FC236}">
                        <a16:creationId xmlns:a16="http://schemas.microsoft.com/office/drawing/2014/main" id="{2976F7BE-6E56-F942-8BA8-F2FC1079DB4F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2" name="椭圆 53">
                    <a:extLst>
                      <a:ext uri="{FF2B5EF4-FFF2-40B4-BE49-F238E27FC236}">
                        <a16:creationId xmlns:a16="http://schemas.microsoft.com/office/drawing/2014/main" id="{846B4EC8-CBF2-0445-AF97-55B56760FEBF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54">
                    <a:extLst>
                      <a:ext uri="{FF2B5EF4-FFF2-40B4-BE49-F238E27FC236}">
                        <a16:creationId xmlns:a16="http://schemas.microsoft.com/office/drawing/2014/main" id="{BA3BDB86-2248-A24D-8FB3-46E326F25F8D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55">
                    <a:extLst>
                      <a:ext uri="{FF2B5EF4-FFF2-40B4-BE49-F238E27FC236}">
                        <a16:creationId xmlns:a16="http://schemas.microsoft.com/office/drawing/2014/main" id="{22D475D6-3450-014B-9E97-BFC2B4CC6CAF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6">
                    <a:extLst>
                      <a:ext uri="{FF2B5EF4-FFF2-40B4-BE49-F238E27FC236}">
                        <a16:creationId xmlns:a16="http://schemas.microsoft.com/office/drawing/2014/main" id="{CF1A0C31-8498-D646-B308-2EAFC3A01F5E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7">
                    <a:extLst>
                      <a:ext uri="{FF2B5EF4-FFF2-40B4-BE49-F238E27FC236}">
                        <a16:creationId xmlns:a16="http://schemas.microsoft.com/office/drawing/2014/main" id="{4D64ED4F-54A9-CC41-829D-7E10DC546295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8">
                    <a:extLst>
                      <a:ext uri="{FF2B5EF4-FFF2-40B4-BE49-F238E27FC236}">
                        <a16:creationId xmlns:a16="http://schemas.microsoft.com/office/drawing/2014/main" id="{A008E864-B967-764F-86F2-F0E22C986D3E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9">
                    <a:extLst>
                      <a:ext uri="{FF2B5EF4-FFF2-40B4-BE49-F238E27FC236}">
                        <a16:creationId xmlns:a16="http://schemas.microsoft.com/office/drawing/2014/main" id="{F6F4B66C-EE0B-EC4E-8DE5-36498F53BEA1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60">
                    <a:extLst>
                      <a:ext uri="{FF2B5EF4-FFF2-40B4-BE49-F238E27FC236}">
                        <a16:creationId xmlns:a16="http://schemas.microsoft.com/office/drawing/2014/main" id="{28DAEBE7-C05F-9042-A017-9C5987B5C45E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61">
                    <a:extLst>
                      <a:ext uri="{FF2B5EF4-FFF2-40B4-BE49-F238E27FC236}">
                        <a16:creationId xmlns:a16="http://schemas.microsoft.com/office/drawing/2014/main" id="{6F5F0D98-B51C-0040-A533-A78D9183CC43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62">
                    <a:extLst>
                      <a:ext uri="{FF2B5EF4-FFF2-40B4-BE49-F238E27FC236}">
                        <a16:creationId xmlns:a16="http://schemas.microsoft.com/office/drawing/2014/main" id="{92D0742F-3E5E-1F41-B9F1-0B42A4D4008D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63">
                    <a:extLst>
                      <a:ext uri="{FF2B5EF4-FFF2-40B4-BE49-F238E27FC236}">
                        <a16:creationId xmlns:a16="http://schemas.microsoft.com/office/drawing/2014/main" id="{083F3455-B2FD-AF42-9007-CAD8DA43F435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64">
                    <a:extLst>
                      <a:ext uri="{FF2B5EF4-FFF2-40B4-BE49-F238E27FC236}">
                        <a16:creationId xmlns:a16="http://schemas.microsoft.com/office/drawing/2014/main" id="{0D0D6292-40D3-2242-BFA5-F83D01E5D7FB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65">
                    <a:extLst>
                      <a:ext uri="{FF2B5EF4-FFF2-40B4-BE49-F238E27FC236}">
                        <a16:creationId xmlns:a16="http://schemas.microsoft.com/office/drawing/2014/main" id="{25C9090B-44BD-EE4D-B018-FC75632C56EB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6">
                    <a:extLst>
                      <a:ext uri="{FF2B5EF4-FFF2-40B4-BE49-F238E27FC236}">
                        <a16:creationId xmlns:a16="http://schemas.microsoft.com/office/drawing/2014/main" id="{F7C485E5-16A4-664B-98D6-58C41F5F58AB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7">
                    <a:extLst>
                      <a:ext uri="{FF2B5EF4-FFF2-40B4-BE49-F238E27FC236}">
                        <a16:creationId xmlns:a16="http://schemas.microsoft.com/office/drawing/2014/main" id="{5E9DE54A-684D-F045-A119-2802E829E5D1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8">
                    <a:extLst>
                      <a:ext uri="{FF2B5EF4-FFF2-40B4-BE49-F238E27FC236}">
                        <a16:creationId xmlns:a16="http://schemas.microsoft.com/office/drawing/2014/main" id="{C0EBE1BB-6CEE-4342-9C3C-AC8D48F20EC8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9">
                    <a:extLst>
                      <a:ext uri="{FF2B5EF4-FFF2-40B4-BE49-F238E27FC236}">
                        <a16:creationId xmlns:a16="http://schemas.microsoft.com/office/drawing/2014/main" id="{6B05C659-159B-A742-8746-E23FBBD44B2A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70">
                    <a:extLst>
                      <a:ext uri="{FF2B5EF4-FFF2-40B4-BE49-F238E27FC236}">
                        <a16:creationId xmlns:a16="http://schemas.microsoft.com/office/drawing/2014/main" id="{28944D24-DE5A-7B45-9D45-9B5D0A52D7F7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0" name="直接连接符 11">
                  <a:extLst>
                    <a:ext uri="{FF2B5EF4-FFF2-40B4-BE49-F238E27FC236}">
                      <a16:creationId xmlns:a16="http://schemas.microsoft.com/office/drawing/2014/main" id="{F8697C8D-3317-A441-B4B5-8FD93B9381D2}"/>
                    </a:ext>
                  </a:extLst>
                </p:cNvPr>
                <p:cNvCxnSpPr>
                  <a:stCxn id="117" idx="4"/>
                  <a:endCxn id="135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接连接符 12">
                  <a:extLst>
                    <a:ext uri="{FF2B5EF4-FFF2-40B4-BE49-F238E27FC236}">
                      <a16:creationId xmlns:a16="http://schemas.microsoft.com/office/drawing/2014/main" id="{8344FCBA-F06A-9846-9078-C83734CD46E4}"/>
                    </a:ext>
                  </a:extLst>
                </p:cNvPr>
                <p:cNvCxnSpPr>
                  <a:stCxn id="116" idx="5"/>
                  <a:endCxn id="135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13">
                  <a:extLst>
                    <a:ext uri="{FF2B5EF4-FFF2-40B4-BE49-F238E27FC236}">
                      <a16:creationId xmlns:a16="http://schemas.microsoft.com/office/drawing/2014/main" id="{18B3A1C9-FCEA-5F43-8F5E-28806697D889}"/>
                    </a:ext>
                  </a:extLst>
                </p:cNvPr>
                <p:cNvCxnSpPr>
                  <a:stCxn id="133" idx="0"/>
                  <a:endCxn id="116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14">
                  <a:extLst>
                    <a:ext uri="{FF2B5EF4-FFF2-40B4-BE49-F238E27FC236}">
                      <a16:creationId xmlns:a16="http://schemas.microsoft.com/office/drawing/2014/main" id="{639FADC2-C759-5A42-9E6A-09615F484692}"/>
                    </a:ext>
                  </a:extLst>
                </p:cNvPr>
                <p:cNvCxnSpPr>
                  <a:stCxn id="138" idx="3"/>
                  <a:endCxn id="131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15">
                  <a:extLst>
                    <a:ext uri="{FF2B5EF4-FFF2-40B4-BE49-F238E27FC236}">
                      <a16:creationId xmlns:a16="http://schemas.microsoft.com/office/drawing/2014/main" id="{79285E12-376D-C64F-B02F-99FC151DEA20}"/>
                    </a:ext>
                  </a:extLst>
                </p:cNvPr>
                <p:cNvCxnSpPr>
                  <a:stCxn id="121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16">
                  <a:extLst>
                    <a:ext uri="{FF2B5EF4-FFF2-40B4-BE49-F238E27FC236}">
                      <a16:creationId xmlns:a16="http://schemas.microsoft.com/office/drawing/2014/main" id="{2647F940-4ADD-CF4C-9B7A-D748C0067472}"/>
                    </a:ext>
                  </a:extLst>
                </p:cNvPr>
                <p:cNvCxnSpPr>
                  <a:stCxn id="133" idx="6"/>
                  <a:endCxn id="132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17">
                  <a:extLst>
                    <a:ext uri="{FF2B5EF4-FFF2-40B4-BE49-F238E27FC236}">
                      <a16:creationId xmlns:a16="http://schemas.microsoft.com/office/drawing/2014/main" id="{FE95DDC1-983A-5C41-8A95-9D5604C46556}"/>
                    </a:ext>
                  </a:extLst>
                </p:cNvPr>
                <p:cNvCxnSpPr>
                  <a:stCxn id="132" idx="0"/>
                  <a:endCxn id="135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8">
                  <a:extLst>
                    <a:ext uri="{FF2B5EF4-FFF2-40B4-BE49-F238E27FC236}">
                      <a16:creationId xmlns:a16="http://schemas.microsoft.com/office/drawing/2014/main" id="{78EAB543-7D3A-D44F-83D0-DD097D8E1E87}"/>
                    </a:ext>
                  </a:extLst>
                </p:cNvPr>
                <p:cNvCxnSpPr>
                  <a:stCxn id="124" idx="7"/>
                  <a:endCxn id="133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9">
                  <a:extLst>
                    <a:ext uri="{FF2B5EF4-FFF2-40B4-BE49-F238E27FC236}">
                      <a16:creationId xmlns:a16="http://schemas.microsoft.com/office/drawing/2014/main" id="{B0A0F6D0-5280-674C-A254-6BB04329EE38}"/>
                    </a:ext>
                  </a:extLst>
                </p:cNvPr>
                <p:cNvCxnSpPr>
                  <a:stCxn id="133" idx="5"/>
                  <a:endCxn id="137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20">
                  <a:extLst>
                    <a:ext uri="{FF2B5EF4-FFF2-40B4-BE49-F238E27FC236}">
                      <a16:creationId xmlns:a16="http://schemas.microsoft.com/office/drawing/2014/main" id="{16997F0A-AA68-3749-8A2D-CA6EDDE00897}"/>
                    </a:ext>
                  </a:extLst>
                </p:cNvPr>
                <p:cNvCxnSpPr>
                  <a:stCxn id="135" idx="7"/>
                  <a:endCxn id="118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21">
                  <a:extLst>
                    <a:ext uri="{FF2B5EF4-FFF2-40B4-BE49-F238E27FC236}">
                      <a16:creationId xmlns:a16="http://schemas.microsoft.com/office/drawing/2014/main" id="{00B25772-40BE-1947-88DF-056A5FC4C3F1}"/>
                    </a:ext>
                  </a:extLst>
                </p:cNvPr>
                <p:cNvCxnSpPr>
                  <a:stCxn id="135" idx="6"/>
                  <a:endCxn id="119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22">
                  <a:extLst>
                    <a:ext uri="{FF2B5EF4-FFF2-40B4-BE49-F238E27FC236}">
                      <a16:creationId xmlns:a16="http://schemas.microsoft.com/office/drawing/2014/main" id="{E485BE33-B122-F840-910D-83DAA3C9D53C}"/>
                    </a:ext>
                  </a:extLst>
                </p:cNvPr>
                <p:cNvCxnSpPr>
                  <a:stCxn id="133" idx="7"/>
                  <a:endCxn id="135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23">
                  <a:extLst>
                    <a:ext uri="{FF2B5EF4-FFF2-40B4-BE49-F238E27FC236}">
                      <a16:creationId xmlns:a16="http://schemas.microsoft.com/office/drawing/2014/main" id="{C841A44E-FE99-264E-87ED-AF00D69F9189}"/>
                    </a:ext>
                  </a:extLst>
                </p:cNvPr>
                <p:cNvCxnSpPr>
                  <a:stCxn id="135" idx="5"/>
                  <a:endCxn id="134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24">
                  <a:extLst>
                    <a:ext uri="{FF2B5EF4-FFF2-40B4-BE49-F238E27FC236}">
                      <a16:creationId xmlns:a16="http://schemas.microsoft.com/office/drawing/2014/main" id="{085411ED-BA99-5B48-BF96-72CC20F62E24}"/>
                    </a:ext>
                  </a:extLst>
                </p:cNvPr>
                <p:cNvCxnSpPr>
                  <a:stCxn id="132" idx="6"/>
                  <a:endCxn id="134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25">
                  <a:extLst>
                    <a:ext uri="{FF2B5EF4-FFF2-40B4-BE49-F238E27FC236}">
                      <a16:creationId xmlns:a16="http://schemas.microsoft.com/office/drawing/2014/main" id="{B5D98398-94D2-B84C-953E-CB1D018E4541}"/>
                    </a:ext>
                  </a:extLst>
                </p:cNvPr>
                <p:cNvCxnSpPr>
                  <a:stCxn id="134" idx="3"/>
                  <a:endCxn id="138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6">
                  <a:extLst>
                    <a:ext uri="{FF2B5EF4-FFF2-40B4-BE49-F238E27FC236}">
                      <a16:creationId xmlns:a16="http://schemas.microsoft.com/office/drawing/2014/main" id="{02B06DCD-561E-F449-A559-40E8A4BC54FE}"/>
                    </a:ext>
                  </a:extLst>
                </p:cNvPr>
                <p:cNvCxnSpPr>
                  <a:stCxn id="134" idx="0"/>
                  <a:endCxn id="119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7">
                  <a:extLst>
                    <a:ext uri="{FF2B5EF4-FFF2-40B4-BE49-F238E27FC236}">
                      <a16:creationId xmlns:a16="http://schemas.microsoft.com/office/drawing/2014/main" id="{83DE7E6B-5BC9-3D4D-9870-244D5E20577D}"/>
                    </a:ext>
                  </a:extLst>
                </p:cNvPr>
                <p:cNvCxnSpPr>
                  <a:stCxn id="134" idx="5"/>
                  <a:endCxn id="139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8">
                  <a:extLst>
                    <a:ext uri="{FF2B5EF4-FFF2-40B4-BE49-F238E27FC236}">
                      <a16:creationId xmlns:a16="http://schemas.microsoft.com/office/drawing/2014/main" id="{78F7FB90-E527-5941-A30D-E86781FAA9FB}"/>
                    </a:ext>
                  </a:extLst>
                </p:cNvPr>
                <p:cNvCxnSpPr>
                  <a:stCxn id="139" idx="0"/>
                  <a:endCxn id="119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9">
                  <a:extLst>
                    <a:ext uri="{FF2B5EF4-FFF2-40B4-BE49-F238E27FC236}">
                      <a16:creationId xmlns:a16="http://schemas.microsoft.com/office/drawing/2014/main" id="{B38D281A-12D4-2E49-92AD-F1DE60BA566F}"/>
                    </a:ext>
                  </a:extLst>
                </p:cNvPr>
                <p:cNvCxnSpPr>
                  <a:stCxn id="139" idx="7"/>
                  <a:endCxn id="122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30">
                  <a:extLst>
                    <a:ext uri="{FF2B5EF4-FFF2-40B4-BE49-F238E27FC236}">
                      <a16:creationId xmlns:a16="http://schemas.microsoft.com/office/drawing/2014/main" id="{E4ED19CC-F561-CC41-AE5F-3B102A11A6E0}"/>
                    </a:ext>
                  </a:extLst>
                </p:cNvPr>
                <p:cNvCxnSpPr>
                  <a:stCxn id="126" idx="1"/>
                  <a:endCxn id="139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31">
                  <a:extLst>
                    <a:ext uri="{FF2B5EF4-FFF2-40B4-BE49-F238E27FC236}">
                      <a16:creationId xmlns:a16="http://schemas.microsoft.com/office/drawing/2014/main" id="{69D2802F-E986-D24A-A29F-748AA4A605AD}"/>
                    </a:ext>
                  </a:extLst>
                </p:cNvPr>
                <p:cNvCxnSpPr>
                  <a:stCxn id="132" idx="4"/>
                  <a:endCxn id="138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32">
                  <a:extLst>
                    <a:ext uri="{FF2B5EF4-FFF2-40B4-BE49-F238E27FC236}">
                      <a16:creationId xmlns:a16="http://schemas.microsoft.com/office/drawing/2014/main" id="{667180CA-AD11-5442-8326-4D3951664E4E}"/>
                    </a:ext>
                  </a:extLst>
                </p:cNvPr>
                <p:cNvCxnSpPr>
                  <a:stCxn id="137" idx="5"/>
                  <a:endCxn id="138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33">
                  <a:extLst>
                    <a:ext uri="{FF2B5EF4-FFF2-40B4-BE49-F238E27FC236}">
                      <a16:creationId xmlns:a16="http://schemas.microsoft.com/office/drawing/2014/main" id="{C2AD1E7B-6B23-B248-837E-021A3396B412}"/>
                    </a:ext>
                  </a:extLst>
                </p:cNvPr>
                <p:cNvCxnSpPr>
                  <a:stCxn id="124" idx="5"/>
                  <a:endCxn id="136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34">
                  <a:extLst>
                    <a:ext uri="{FF2B5EF4-FFF2-40B4-BE49-F238E27FC236}">
                      <a16:creationId xmlns:a16="http://schemas.microsoft.com/office/drawing/2014/main" id="{A427514B-9E37-6642-A423-CAC847BF146F}"/>
                    </a:ext>
                  </a:extLst>
                </p:cNvPr>
                <p:cNvCxnSpPr>
                  <a:stCxn id="136" idx="7"/>
                  <a:endCxn id="137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35">
                  <a:extLst>
                    <a:ext uri="{FF2B5EF4-FFF2-40B4-BE49-F238E27FC236}">
                      <a16:creationId xmlns:a16="http://schemas.microsoft.com/office/drawing/2014/main" id="{1B92F61B-D948-2245-AE7D-A024780D6A9F}"/>
                    </a:ext>
                  </a:extLst>
                </p:cNvPr>
                <p:cNvCxnSpPr>
                  <a:stCxn id="136" idx="0"/>
                  <a:endCxn id="133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6">
                  <a:extLst>
                    <a:ext uri="{FF2B5EF4-FFF2-40B4-BE49-F238E27FC236}">
                      <a16:creationId xmlns:a16="http://schemas.microsoft.com/office/drawing/2014/main" id="{E1DFAE63-E3EC-D34C-8359-703E7359B043}"/>
                    </a:ext>
                  </a:extLst>
                </p:cNvPr>
                <p:cNvCxnSpPr>
                  <a:stCxn id="133" idx="1"/>
                  <a:endCxn id="120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7">
                  <a:extLst>
                    <a:ext uri="{FF2B5EF4-FFF2-40B4-BE49-F238E27FC236}">
                      <a16:creationId xmlns:a16="http://schemas.microsoft.com/office/drawing/2014/main" id="{04D36AD8-98BE-194B-B2A6-A8D93C1361A2}"/>
                    </a:ext>
                  </a:extLst>
                </p:cNvPr>
                <p:cNvCxnSpPr>
                  <a:stCxn id="127" idx="0"/>
                  <a:endCxn id="139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8">
                  <a:extLst>
                    <a:ext uri="{FF2B5EF4-FFF2-40B4-BE49-F238E27FC236}">
                      <a16:creationId xmlns:a16="http://schemas.microsoft.com/office/drawing/2014/main" id="{437D6A0A-F6C2-6046-80C2-93D021E1BBD1}"/>
                    </a:ext>
                  </a:extLst>
                </p:cNvPr>
                <p:cNvCxnSpPr>
                  <a:stCxn id="139" idx="3"/>
                  <a:endCxn id="138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9">
                  <a:extLst>
                    <a:ext uri="{FF2B5EF4-FFF2-40B4-BE49-F238E27FC236}">
                      <a16:creationId xmlns:a16="http://schemas.microsoft.com/office/drawing/2014/main" id="{96ADDE2E-B283-084F-85AC-74CBC59E25A1}"/>
                    </a:ext>
                  </a:extLst>
                </p:cNvPr>
                <p:cNvCxnSpPr>
                  <a:stCxn id="138" idx="6"/>
                  <a:endCxn id="127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40">
                  <a:extLst>
                    <a:ext uri="{FF2B5EF4-FFF2-40B4-BE49-F238E27FC236}">
                      <a16:creationId xmlns:a16="http://schemas.microsoft.com/office/drawing/2014/main" id="{8753BF01-C0C5-CC40-B673-E1A1E6381D36}"/>
                    </a:ext>
                  </a:extLst>
                </p:cNvPr>
                <p:cNvCxnSpPr>
                  <a:stCxn id="138" idx="5"/>
                  <a:endCxn id="130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41">
                  <a:extLst>
                    <a:ext uri="{FF2B5EF4-FFF2-40B4-BE49-F238E27FC236}">
                      <a16:creationId xmlns:a16="http://schemas.microsoft.com/office/drawing/2014/main" id="{88F8F929-94AB-394A-8C11-11F9EF107340}"/>
                    </a:ext>
                  </a:extLst>
                </p:cNvPr>
                <p:cNvCxnSpPr>
                  <a:stCxn id="137" idx="0"/>
                  <a:endCxn id="132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42">
                  <a:extLst>
                    <a:ext uri="{FF2B5EF4-FFF2-40B4-BE49-F238E27FC236}">
                      <a16:creationId xmlns:a16="http://schemas.microsoft.com/office/drawing/2014/main" id="{FAB7CCAE-7521-D04D-BB2B-1E1AE0F0296C}"/>
                    </a:ext>
                  </a:extLst>
                </p:cNvPr>
                <p:cNvCxnSpPr>
                  <a:stCxn id="136" idx="6"/>
                  <a:endCxn id="138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43">
                  <a:extLst>
                    <a:ext uri="{FF2B5EF4-FFF2-40B4-BE49-F238E27FC236}">
                      <a16:creationId xmlns:a16="http://schemas.microsoft.com/office/drawing/2014/main" id="{FB2FDD21-AD2C-694B-BF86-62AB12DDBDC2}"/>
                    </a:ext>
                  </a:extLst>
                </p:cNvPr>
                <p:cNvCxnSpPr>
                  <a:stCxn id="125" idx="6"/>
                  <a:endCxn id="136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44">
                  <a:extLst>
                    <a:ext uri="{FF2B5EF4-FFF2-40B4-BE49-F238E27FC236}">
                      <a16:creationId xmlns:a16="http://schemas.microsoft.com/office/drawing/2014/main" id="{04CFD92F-5049-2E49-A227-BF80F1F637BC}"/>
                    </a:ext>
                  </a:extLst>
                </p:cNvPr>
                <p:cNvCxnSpPr>
                  <a:stCxn id="128" idx="7"/>
                  <a:endCxn id="136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45">
                  <a:extLst>
                    <a:ext uri="{FF2B5EF4-FFF2-40B4-BE49-F238E27FC236}">
                      <a16:creationId xmlns:a16="http://schemas.microsoft.com/office/drawing/2014/main" id="{D44FCD02-21C2-8A4E-B5AD-F54ECB54D274}"/>
                    </a:ext>
                  </a:extLst>
                </p:cNvPr>
                <p:cNvCxnSpPr>
                  <a:stCxn id="129" idx="0"/>
                  <a:endCxn id="136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6">
                  <a:extLst>
                    <a:ext uri="{FF2B5EF4-FFF2-40B4-BE49-F238E27FC236}">
                      <a16:creationId xmlns:a16="http://schemas.microsoft.com/office/drawing/2014/main" id="{FE503C58-CC7E-0B41-81BA-B411F0845096}"/>
                    </a:ext>
                  </a:extLst>
                </p:cNvPr>
                <p:cNvCxnSpPr>
                  <a:stCxn id="129" idx="7"/>
                  <a:endCxn id="138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4" name="文本框 5">
              <a:extLst>
                <a:ext uri="{FF2B5EF4-FFF2-40B4-BE49-F238E27FC236}">
                  <a16:creationId xmlns:a16="http://schemas.microsoft.com/office/drawing/2014/main" id="{A45DF991-AA77-6C44-9169-D2D765166707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5" name="弧形 6">
              <a:extLst>
                <a:ext uri="{FF2B5EF4-FFF2-40B4-BE49-F238E27FC236}">
                  <a16:creationId xmlns:a16="http://schemas.microsoft.com/office/drawing/2014/main" id="{91FC2433-C43C-E841-85C9-74AF21472009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0" name="文本框 71">
            <a:extLst>
              <a:ext uri="{FF2B5EF4-FFF2-40B4-BE49-F238E27FC236}">
                <a16:creationId xmlns:a16="http://schemas.microsoft.com/office/drawing/2014/main" id="{33E44AD6-03DA-8D43-A83C-BD5C80D6472E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1" name="Picture 140">
            <a:extLst>
              <a:ext uri="{FF2B5EF4-FFF2-40B4-BE49-F238E27FC236}">
                <a16:creationId xmlns:a16="http://schemas.microsoft.com/office/drawing/2014/main" id="{C6ADB6AB-ABF7-E54E-90C6-C1B657C5B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927411"/>
            <a:ext cx="3778112" cy="2788843"/>
          </a:xfrm>
          <a:prstGeom prst="rect">
            <a:avLst/>
          </a:prstGeom>
        </p:spPr>
      </p:pic>
      <p:pic>
        <p:nvPicPr>
          <p:cNvPr id="142" name="Picture 141">
            <a:extLst>
              <a:ext uri="{FF2B5EF4-FFF2-40B4-BE49-F238E27FC236}">
                <a16:creationId xmlns:a16="http://schemas.microsoft.com/office/drawing/2014/main" id="{F50C6B3D-60C6-1B46-A91E-A8FDCC87D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727" y="1927411"/>
            <a:ext cx="2710358" cy="2788843"/>
          </a:xfrm>
          <a:prstGeom prst="rect">
            <a:avLst/>
          </a:prstGeom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50639335-CE9C-9342-A29A-B14C6E564795}"/>
              </a:ext>
            </a:extLst>
          </p:cNvPr>
          <p:cNvSpPr txBox="1"/>
          <p:nvPr/>
        </p:nvSpPr>
        <p:spPr>
          <a:xfrm>
            <a:off x="1922636" y="4771147"/>
            <a:ext cx="122341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/>
              <a:t>年轻的罗米尼</a:t>
            </a:r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B0C42A47-2E88-614B-AFBF-8E15B4BE119E}"/>
              </a:ext>
            </a:extLst>
          </p:cNvPr>
          <p:cNvSpPr txBox="1"/>
          <p:nvPr/>
        </p:nvSpPr>
        <p:spPr>
          <a:xfrm>
            <a:off x="5849350" y="4808130"/>
            <a:ext cx="122341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/>
              <a:t>年老的罗米尼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099BE-B3CD-E54A-8188-6B8C3084B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22" y="2432142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bg1"/>
                </a:solidFill>
              </a:rPr>
              <a:t>那对于不同的人时间快慢不同，我们如何统一这样的差异呢？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172776B-0013-824B-AB74-80093FC0AFBC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6397D27A-FD77-B345-B41F-72CF69D970B6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DF64FED4-A068-6F40-A973-092A16A748EA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723CC379-19F6-C141-A61D-D588E656F640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>
                  <a:extLst>
                    <a:ext uri="{FF2B5EF4-FFF2-40B4-BE49-F238E27FC236}">
                      <a16:creationId xmlns:a16="http://schemas.microsoft.com/office/drawing/2014/main" id="{919B0386-9B48-264B-AC87-4BCADEB2430D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>
                  <a:extLst>
                    <a:ext uri="{FF2B5EF4-FFF2-40B4-BE49-F238E27FC236}">
                      <a16:creationId xmlns:a16="http://schemas.microsoft.com/office/drawing/2014/main" id="{7A09B826-BF44-E64C-89F7-9D3599BD6E25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>
                    <a:extLst>
                      <a:ext uri="{FF2B5EF4-FFF2-40B4-BE49-F238E27FC236}">
                        <a16:creationId xmlns:a16="http://schemas.microsoft.com/office/drawing/2014/main" id="{DB16A46F-7AD3-6A4F-B837-C9EB607F618D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>
                    <a:extLst>
                      <a:ext uri="{FF2B5EF4-FFF2-40B4-BE49-F238E27FC236}">
                        <a16:creationId xmlns:a16="http://schemas.microsoft.com/office/drawing/2014/main" id="{63B9B80E-51A2-094B-8AA5-0D3D9DAFF854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>
                    <a:extLst>
                      <a:ext uri="{FF2B5EF4-FFF2-40B4-BE49-F238E27FC236}">
                        <a16:creationId xmlns:a16="http://schemas.microsoft.com/office/drawing/2014/main" id="{486AB89A-E19B-8847-A56F-8DA38150D01E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>
                    <a:extLst>
                      <a:ext uri="{FF2B5EF4-FFF2-40B4-BE49-F238E27FC236}">
                        <a16:creationId xmlns:a16="http://schemas.microsoft.com/office/drawing/2014/main" id="{FAF3131F-CFB5-D54C-AD0A-71E2C34BFB83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FA2E4C0C-70C7-B747-A514-E9971E277BAF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>
                    <a:extLst>
                      <a:ext uri="{FF2B5EF4-FFF2-40B4-BE49-F238E27FC236}">
                        <a16:creationId xmlns:a16="http://schemas.microsoft.com/office/drawing/2014/main" id="{E5F700DA-3CD9-E147-B666-7D2F2863C0C5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>
                    <a:extLst>
                      <a:ext uri="{FF2B5EF4-FFF2-40B4-BE49-F238E27FC236}">
                        <a16:creationId xmlns:a16="http://schemas.microsoft.com/office/drawing/2014/main" id="{59101CAF-3EE0-9A4B-8468-11B36F0BF261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>
                    <a:extLst>
                      <a:ext uri="{FF2B5EF4-FFF2-40B4-BE49-F238E27FC236}">
                        <a16:creationId xmlns:a16="http://schemas.microsoft.com/office/drawing/2014/main" id="{1F2D5851-9B72-B84E-A7AC-7A09A8993CB8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>
                    <a:extLst>
                      <a:ext uri="{FF2B5EF4-FFF2-40B4-BE49-F238E27FC236}">
                        <a16:creationId xmlns:a16="http://schemas.microsoft.com/office/drawing/2014/main" id="{B01F73EA-D402-AD40-A7E8-34E024B74A96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>
                    <a:extLst>
                      <a:ext uri="{FF2B5EF4-FFF2-40B4-BE49-F238E27FC236}">
                        <a16:creationId xmlns:a16="http://schemas.microsoft.com/office/drawing/2014/main" id="{6A39968D-77B6-7C4D-BA89-90E7D7B7BEB5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>
                    <a:extLst>
                      <a:ext uri="{FF2B5EF4-FFF2-40B4-BE49-F238E27FC236}">
                        <a16:creationId xmlns:a16="http://schemas.microsoft.com/office/drawing/2014/main" id="{C05D4BF2-440F-BA45-B56B-2EE7B1C43DBF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>
                    <a:extLst>
                      <a:ext uri="{FF2B5EF4-FFF2-40B4-BE49-F238E27FC236}">
                        <a16:creationId xmlns:a16="http://schemas.microsoft.com/office/drawing/2014/main" id="{5F63B2E0-E915-B043-9BB8-2371CDD42F44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>
                    <a:extLst>
                      <a:ext uri="{FF2B5EF4-FFF2-40B4-BE49-F238E27FC236}">
                        <a16:creationId xmlns:a16="http://schemas.microsoft.com/office/drawing/2014/main" id="{2DAAA8B2-EE78-954C-B9D0-21C2BDB6AA35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>
                    <a:extLst>
                      <a:ext uri="{FF2B5EF4-FFF2-40B4-BE49-F238E27FC236}">
                        <a16:creationId xmlns:a16="http://schemas.microsoft.com/office/drawing/2014/main" id="{968B7FF5-81F8-7341-A94B-60196ADAEF4F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>
                    <a:extLst>
                      <a:ext uri="{FF2B5EF4-FFF2-40B4-BE49-F238E27FC236}">
                        <a16:creationId xmlns:a16="http://schemas.microsoft.com/office/drawing/2014/main" id="{3E52B554-464F-7646-A996-7A586333E04C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>
                    <a:extLst>
                      <a:ext uri="{FF2B5EF4-FFF2-40B4-BE49-F238E27FC236}">
                        <a16:creationId xmlns:a16="http://schemas.microsoft.com/office/drawing/2014/main" id="{D0347F8E-05D5-4F4B-9530-C0B6B0D3AF79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>
                    <a:extLst>
                      <a:ext uri="{FF2B5EF4-FFF2-40B4-BE49-F238E27FC236}">
                        <a16:creationId xmlns:a16="http://schemas.microsoft.com/office/drawing/2014/main" id="{CFCA767C-B916-414B-AF04-CF936D5B9BDA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>
                    <a:extLst>
                      <a:ext uri="{FF2B5EF4-FFF2-40B4-BE49-F238E27FC236}">
                        <a16:creationId xmlns:a16="http://schemas.microsoft.com/office/drawing/2014/main" id="{27F1E11D-6AFF-6444-A7FA-F0E0E264419B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>
                    <a:extLst>
                      <a:ext uri="{FF2B5EF4-FFF2-40B4-BE49-F238E27FC236}">
                        <a16:creationId xmlns:a16="http://schemas.microsoft.com/office/drawing/2014/main" id="{F2B30F82-81E6-5F4C-B87F-E5B91CD75867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>
                    <a:extLst>
                      <a:ext uri="{FF2B5EF4-FFF2-40B4-BE49-F238E27FC236}">
                        <a16:creationId xmlns:a16="http://schemas.microsoft.com/office/drawing/2014/main" id="{45160F30-81CD-2D45-951C-2847FC3667EF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>
                    <a:extLst>
                      <a:ext uri="{FF2B5EF4-FFF2-40B4-BE49-F238E27FC236}">
                        <a16:creationId xmlns:a16="http://schemas.microsoft.com/office/drawing/2014/main" id="{630979A7-0A99-D44D-A2F8-6A04A523A499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>
                    <a:extLst>
                      <a:ext uri="{FF2B5EF4-FFF2-40B4-BE49-F238E27FC236}">
                        <a16:creationId xmlns:a16="http://schemas.microsoft.com/office/drawing/2014/main" id="{2A02DF00-356C-0E4F-8736-3CD40F36F4FE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>
                    <a:extLst>
                      <a:ext uri="{FF2B5EF4-FFF2-40B4-BE49-F238E27FC236}">
                        <a16:creationId xmlns:a16="http://schemas.microsoft.com/office/drawing/2014/main" id="{E1E01BE6-9A2C-5046-A05B-E48B91E21F8A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>
                    <a:extLst>
                      <a:ext uri="{FF2B5EF4-FFF2-40B4-BE49-F238E27FC236}">
                        <a16:creationId xmlns:a16="http://schemas.microsoft.com/office/drawing/2014/main" id="{69AB4EC9-7385-F745-B6B0-BEFE38F7388F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>
                  <a:extLst>
                    <a:ext uri="{FF2B5EF4-FFF2-40B4-BE49-F238E27FC236}">
                      <a16:creationId xmlns:a16="http://schemas.microsoft.com/office/drawing/2014/main" id="{5BEBB148-08B5-AA4D-AB0A-923BF8285304}"/>
                    </a:ext>
                  </a:extLst>
                </p:cNvPr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1AF3ADB4-12AF-ED4D-B050-58159DCF7DD3}"/>
                    </a:ext>
                  </a:extLst>
                </p:cNvPr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>
                  <a:extLst>
                    <a:ext uri="{FF2B5EF4-FFF2-40B4-BE49-F238E27FC236}">
                      <a16:creationId xmlns:a16="http://schemas.microsoft.com/office/drawing/2014/main" id="{5B8FC9C1-E87B-8C40-8393-A835090B3D0E}"/>
                    </a:ext>
                  </a:extLst>
                </p:cNvPr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9C75837A-EC27-454E-89FF-9CB5F36F09F5}"/>
                    </a:ext>
                  </a:extLst>
                </p:cNvPr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>
                  <a:extLst>
                    <a:ext uri="{FF2B5EF4-FFF2-40B4-BE49-F238E27FC236}">
                      <a16:creationId xmlns:a16="http://schemas.microsoft.com/office/drawing/2014/main" id="{1CA21922-F0E4-BF49-BE0D-20269EA4D149}"/>
                    </a:ext>
                  </a:extLst>
                </p:cNvPr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>
                  <a:extLst>
                    <a:ext uri="{FF2B5EF4-FFF2-40B4-BE49-F238E27FC236}">
                      <a16:creationId xmlns:a16="http://schemas.microsoft.com/office/drawing/2014/main" id="{E33A33CE-C91F-2748-B92A-F1B0A10F2A25}"/>
                    </a:ext>
                  </a:extLst>
                </p:cNvPr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>
                  <a:extLst>
                    <a:ext uri="{FF2B5EF4-FFF2-40B4-BE49-F238E27FC236}">
                      <a16:creationId xmlns:a16="http://schemas.microsoft.com/office/drawing/2014/main" id="{F96795FE-0742-3E4A-93EF-DAD2097E4D40}"/>
                    </a:ext>
                  </a:extLst>
                </p:cNvPr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>
                  <a:extLst>
                    <a:ext uri="{FF2B5EF4-FFF2-40B4-BE49-F238E27FC236}">
                      <a16:creationId xmlns:a16="http://schemas.microsoft.com/office/drawing/2014/main" id="{CA978B38-DFA7-9445-99BE-CA6785BD27AF}"/>
                    </a:ext>
                  </a:extLst>
                </p:cNvPr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>
                  <a:extLst>
                    <a:ext uri="{FF2B5EF4-FFF2-40B4-BE49-F238E27FC236}">
                      <a16:creationId xmlns:a16="http://schemas.microsoft.com/office/drawing/2014/main" id="{13E65E7B-2D01-A943-9EDB-64DE3A05845B}"/>
                    </a:ext>
                  </a:extLst>
                </p:cNvPr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2267E406-3A59-A247-B540-16E0BB7F9186}"/>
                    </a:ext>
                  </a:extLst>
                </p:cNvPr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>
                  <a:extLst>
                    <a:ext uri="{FF2B5EF4-FFF2-40B4-BE49-F238E27FC236}">
                      <a16:creationId xmlns:a16="http://schemas.microsoft.com/office/drawing/2014/main" id="{9DC074A0-0B6D-5449-A4F1-3FFA8E050988}"/>
                    </a:ext>
                  </a:extLst>
                </p:cNvPr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>
                  <a:extLst>
                    <a:ext uri="{FF2B5EF4-FFF2-40B4-BE49-F238E27FC236}">
                      <a16:creationId xmlns:a16="http://schemas.microsoft.com/office/drawing/2014/main" id="{81504789-ADB2-344F-AAA8-1A04523A75A4}"/>
                    </a:ext>
                  </a:extLst>
                </p:cNvPr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>
                  <a:extLst>
                    <a:ext uri="{FF2B5EF4-FFF2-40B4-BE49-F238E27FC236}">
                      <a16:creationId xmlns:a16="http://schemas.microsoft.com/office/drawing/2014/main" id="{01AB742C-A583-9B45-B3BE-D58B1A14E519}"/>
                    </a:ext>
                  </a:extLst>
                </p:cNvPr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>
                  <a:extLst>
                    <a:ext uri="{FF2B5EF4-FFF2-40B4-BE49-F238E27FC236}">
                      <a16:creationId xmlns:a16="http://schemas.microsoft.com/office/drawing/2014/main" id="{F6D391B8-472E-3643-8FCA-9463C200BBE7}"/>
                    </a:ext>
                  </a:extLst>
                </p:cNvPr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87D9ED65-AC86-1F49-A403-4C9B85C91B22}"/>
                    </a:ext>
                  </a:extLst>
                </p:cNvPr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F56BD644-CFD1-BD42-801F-5C6E615CF91B}"/>
                    </a:ext>
                  </a:extLst>
                </p:cNvPr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id="{846748E6-F2BA-6E4E-A8D5-4FC84DC0FB6B}"/>
                    </a:ext>
                  </a:extLst>
                </p:cNvPr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DEC95628-5F8B-F14D-862F-68479A478298}"/>
                    </a:ext>
                  </a:extLst>
                </p:cNvPr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7F47E8BE-6BED-0145-8D37-183115575B21}"/>
                    </a:ext>
                  </a:extLst>
                </p:cNvPr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39D7D9B4-103E-714D-B14B-CB7C4D4BCA60}"/>
                    </a:ext>
                  </a:extLst>
                </p:cNvPr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C42D1017-4262-164D-BF91-0AC033F9BA88}"/>
                    </a:ext>
                  </a:extLst>
                </p:cNvPr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E61F63B0-AE1F-6F4A-A04B-034238B65BBD}"/>
                    </a:ext>
                  </a:extLst>
                </p:cNvPr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41EBFF13-37BC-CF46-A347-AAE957A7658E}"/>
                    </a:ext>
                  </a:extLst>
                </p:cNvPr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0A14C8EA-A2C3-EA4C-BF36-065403A1DFA7}"/>
                    </a:ext>
                  </a:extLst>
                </p:cNvPr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D69F5ECD-243E-A944-A209-E67B2FD3180C}"/>
                    </a:ext>
                  </a:extLst>
                </p:cNvPr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0291F007-F322-8542-BF50-287C635659C0}"/>
                    </a:ext>
                  </a:extLst>
                </p:cNvPr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5EC3E82-17AD-E54A-99FB-7EAA3D582865}"/>
                    </a:ext>
                  </a:extLst>
                </p:cNvPr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82C605A5-B330-2940-948A-5FFF5D50F899}"/>
                    </a:ext>
                  </a:extLst>
                </p:cNvPr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D25D5180-A2E3-0249-9321-33B21BD445E1}"/>
                    </a:ext>
                  </a:extLst>
                </p:cNvPr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2A0DC0A7-8A2E-5D41-957E-00C4CC25D4F4}"/>
                    </a:ext>
                  </a:extLst>
                </p:cNvPr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3DC2F8EF-85C3-F64F-8A5A-9C81D88057FD}"/>
                    </a:ext>
                  </a:extLst>
                </p:cNvPr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0976BEB8-BCE2-1E48-BA8E-5F4DFA5600E4}"/>
                    </a:ext>
                  </a:extLst>
                </p:cNvPr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FE6F38E8-BCF6-9242-B855-F5D4A3B6B0E1}"/>
                    </a:ext>
                  </a:extLst>
                </p:cNvPr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A0738E3B-CB25-3644-8376-82EF70F726A2}"/>
                    </a:ext>
                  </a:extLst>
                </p:cNvPr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C4C86BD5-D0B9-4643-8F46-86F0AECC52A2}"/>
                    </a:ext>
                  </a:extLst>
                </p:cNvPr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B608DFA7-9A04-FB44-B46A-5DE69D6897F6}"/>
                    </a:ext>
                  </a:extLst>
                </p:cNvPr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33E3D43-A8AB-1749-A38B-C86FC032F3CE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3DFA44B1-84DC-664E-839D-E67EEAD65E0B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2" name="组合 3">
            <a:extLst>
              <a:ext uri="{FF2B5EF4-FFF2-40B4-BE49-F238E27FC236}">
                <a16:creationId xmlns:a16="http://schemas.microsoft.com/office/drawing/2014/main" id="{ADFF36E7-7495-7B46-9A97-F4772E2F61D6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3" name="组合 4">
              <a:extLst>
                <a:ext uri="{FF2B5EF4-FFF2-40B4-BE49-F238E27FC236}">
                  <a16:creationId xmlns:a16="http://schemas.microsoft.com/office/drawing/2014/main" id="{E950EFF4-9BCC-B846-9656-4F5BCD4E5951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76" name="椭圆 7">
                <a:extLst>
                  <a:ext uri="{FF2B5EF4-FFF2-40B4-BE49-F238E27FC236}">
                    <a16:creationId xmlns:a16="http://schemas.microsoft.com/office/drawing/2014/main" id="{9F766A90-B336-E44B-A435-9E1593B2D97B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7" name="组合 8">
                <a:extLst>
                  <a:ext uri="{FF2B5EF4-FFF2-40B4-BE49-F238E27FC236}">
                    <a16:creationId xmlns:a16="http://schemas.microsoft.com/office/drawing/2014/main" id="{4516DE06-41DB-B94A-81B2-4F2A851C7112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78" name="十六角星 9">
                  <a:extLst>
                    <a:ext uri="{FF2B5EF4-FFF2-40B4-BE49-F238E27FC236}">
                      <a16:creationId xmlns:a16="http://schemas.microsoft.com/office/drawing/2014/main" id="{FD06119D-7D34-0246-9634-919F7B257C19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79" name="组合 10">
                  <a:extLst>
                    <a:ext uri="{FF2B5EF4-FFF2-40B4-BE49-F238E27FC236}">
                      <a16:creationId xmlns:a16="http://schemas.microsoft.com/office/drawing/2014/main" id="{F8A0DD0F-11A2-8C42-867C-D68A2220E70F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16" name="椭圆 47">
                    <a:extLst>
                      <a:ext uri="{FF2B5EF4-FFF2-40B4-BE49-F238E27FC236}">
                        <a16:creationId xmlns:a16="http://schemas.microsoft.com/office/drawing/2014/main" id="{F09FEECF-6E2A-1F4E-B350-3125BAA6845E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7" name="椭圆 48">
                    <a:extLst>
                      <a:ext uri="{FF2B5EF4-FFF2-40B4-BE49-F238E27FC236}">
                        <a16:creationId xmlns:a16="http://schemas.microsoft.com/office/drawing/2014/main" id="{871E7620-15C2-F34D-A398-AD1754C4409E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8" name="椭圆 49">
                    <a:extLst>
                      <a:ext uri="{FF2B5EF4-FFF2-40B4-BE49-F238E27FC236}">
                        <a16:creationId xmlns:a16="http://schemas.microsoft.com/office/drawing/2014/main" id="{E0797BFF-A432-5049-B1EC-B6E30DE735C8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9" name="椭圆 50">
                    <a:extLst>
                      <a:ext uri="{FF2B5EF4-FFF2-40B4-BE49-F238E27FC236}">
                        <a16:creationId xmlns:a16="http://schemas.microsoft.com/office/drawing/2014/main" id="{6F59A335-65EF-624B-9A92-26BA9458B30B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0" name="椭圆 51">
                    <a:extLst>
                      <a:ext uri="{FF2B5EF4-FFF2-40B4-BE49-F238E27FC236}">
                        <a16:creationId xmlns:a16="http://schemas.microsoft.com/office/drawing/2014/main" id="{5638A6B3-B463-B34C-BBF5-BA02E58D5574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1" name="椭圆 52">
                    <a:extLst>
                      <a:ext uri="{FF2B5EF4-FFF2-40B4-BE49-F238E27FC236}">
                        <a16:creationId xmlns:a16="http://schemas.microsoft.com/office/drawing/2014/main" id="{671F3988-1E96-7F41-A20A-BBD63463DBFE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2" name="椭圆 53">
                    <a:extLst>
                      <a:ext uri="{FF2B5EF4-FFF2-40B4-BE49-F238E27FC236}">
                        <a16:creationId xmlns:a16="http://schemas.microsoft.com/office/drawing/2014/main" id="{BC8AB465-C1C2-8649-AFF7-53487004EE4D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54">
                    <a:extLst>
                      <a:ext uri="{FF2B5EF4-FFF2-40B4-BE49-F238E27FC236}">
                        <a16:creationId xmlns:a16="http://schemas.microsoft.com/office/drawing/2014/main" id="{21486178-9843-1744-A60D-B4BE22FB86F9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55">
                    <a:extLst>
                      <a:ext uri="{FF2B5EF4-FFF2-40B4-BE49-F238E27FC236}">
                        <a16:creationId xmlns:a16="http://schemas.microsoft.com/office/drawing/2014/main" id="{11BEE8DC-7B17-9F43-948B-34211879550E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6">
                    <a:extLst>
                      <a:ext uri="{FF2B5EF4-FFF2-40B4-BE49-F238E27FC236}">
                        <a16:creationId xmlns:a16="http://schemas.microsoft.com/office/drawing/2014/main" id="{7166CC8D-E055-6145-A75D-4AC7379D4115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7">
                    <a:extLst>
                      <a:ext uri="{FF2B5EF4-FFF2-40B4-BE49-F238E27FC236}">
                        <a16:creationId xmlns:a16="http://schemas.microsoft.com/office/drawing/2014/main" id="{29D4BFDC-0551-4545-A8FF-1B24019C7F3A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8">
                    <a:extLst>
                      <a:ext uri="{FF2B5EF4-FFF2-40B4-BE49-F238E27FC236}">
                        <a16:creationId xmlns:a16="http://schemas.microsoft.com/office/drawing/2014/main" id="{E85DAEF6-0035-D543-AF3F-9D97216A7EDE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9">
                    <a:extLst>
                      <a:ext uri="{FF2B5EF4-FFF2-40B4-BE49-F238E27FC236}">
                        <a16:creationId xmlns:a16="http://schemas.microsoft.com/office/drawing/2014/main" id="{3DF24B26-7E76-D946-9EE6-4DB3302D07B8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60">
                    <a:extLst>
                      <a:ext uri="{FF2B5EF4-FFF2-40B4-BE49-F238E27FC236}">
                        <a16:creationId xmlns:a16="http://schemas.microsoft.com/office/drawing/2014/main" id="{F5599E27-7F2A-4E4B-AC10-0274BD417F85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61">
                    <a:extLst>
                      <a:ext uri="{FF2B5EF4-FFF2-40B4-BE49-F238E27FC236}">
                        <a16:creationId xmlns:a16="http://schemas.microsoft.com/office/drawing/2014/main" id="{524C6931-F09C-B249-8282-5A3C9E11CDCD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62">
                    <a:extLst>
                      <a:ext uri="{FF2B5EF4-FFF2-40B4-BE49-F238E27FC236}">
                        <a16:creationId xmlns:a16="http://schemas.microsoft.com/office/drawing/2014/main" id="{A88ACC0D-C208-9247-A0A3-6D8631ADF1C7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63">
                    <a:extLst>
                      <a:ext uri="{FF2B5EF4-FFF2-40B4-BE49-F238E27FC236}">
                        <a16:creationId xmlns:a16="http://schemas.microsoft.com/office/drawing/2014/main" id="{F4D35245-CC87-8F40-A7E8-D070B25647E8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64">
                    <a:extLst>
                      <a:ext uri="{FF2B5EF4-FFF2-40B4-BE49-F238E27FC236}">
                        <a16:creationId xmlns:a16="http://schemas.microsoft.com/office/drawing/2014/main" id="{7F283209-DFC7-7C4A-B4E0-775EA8D2F273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65">
                    <a:extLst>
                      <a:ext uri="{FF2B5EF4-FFF2-40B4-BE49-F238E27FC236}">
                        <a16:creationId xmlns:a16="http://schemas.microsoft.com/office/drawing/2014/main" id="{ED126F6B-815A-BC41-8B79-C852033FCEB4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6">
                    <a:extLst>
                      <a:ext uri="{FF2B5EF4-FFF2-40B4-BE49-F238E27FC236}">
                        <a16:creationId xmlns:a16="http://schemas.microsoft.com/office/drawing/2014/main" id="{B190679E-3EE7-E741-BE1B-EFF5CFE7E36C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7">
                    <a:extLst>
                      <a:ext uri="{FF2B5EF4-FFF2-40B4-BE49-F238E27FC236}">
                        <a16:creationId xmlns:a16="http://schemas.microsoft.com/office/drawing/2014/main" id="{B165DD74-EBB7-704A-9477-89EDA7B60ED2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8">
                    <a:extLst>
                      <a:ext uri="{FF2B5EF4-FFF2-40B4-BE49-F238E27FC236}">
                        <a16:creationId xmlns:a16="http://schemas.microsoft.com/office/drawing/2014/main" id="{7F93C116-6E61-1643-8D97-1F304F81CD99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9">
                    <a:extLst>
                      <a:ext uri="{FF2B5EF4-FFF2-40B4-BE49-F238E27FC236}">
                        <a16:creationId xmlns:a16="http://schemas.microsoft.com/office/drawing/2014/main" id="{77EF7A06-5D83-3741-BA1E-084C5F74F006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70">
                    <a:extLst>
                      <a:ext uri="{FF2B5EF4-FFF2-40B4-BE49-F238E27FC236}">
                        <a16:creationId xmlns:a16="http://schemas.microsoft.com/office/drawing/2014/main" id="{FA152238-204A-D247-95CF-4F5E3CEF4D1B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0" name="直接连接符 11">
                  <a:extLst>
                    <a:ext uri="{FF2B5EF4-FFF2-40B4-BE49-F238E27FC236}">
                      <a16:creationId xmlns:a16="http://schemas.microsoft.com/office/drawing/2014/main" id="{3663D9DE-DC6F-2447-A2A4-E2D248FD58A2}"/>
                    </a:ext>
                  </a:extLst>
                </p:cNvPr>
                <p:cNvCxnSpPr>
                  <a:stCxn id="117" idx="4"/>
                  <a:endCxn id="135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接连接符 12">
                  <a:extLst>
                    <a:ext uri="{FF2B5EF4-FFF2-40B4-BE49-F238E27FC236}">
                      <a16:creationId xmlns:a16="http://schemas.microsoft.com/office/drawing/2014/main" id="{EC2B5CF6-9CB9-3F43-857E-AC844C0A3330}"/>
                    </a:ext>
                  </a:extLst>
                </p:cNvPr>
                <p:cNvCxnSpPr>
                  <a:stCxn id="116" idx="5"/>
                  <a:endCxn id="135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13">
                  <a:extLst>
                    <a:ext uri="{FF2B5EF4-FFF2-40B4-BE49-F238E27FC236}">
                      <a16:creationId xmlns:a16="http://schemas.microsoft.com/office/drawing/2014/main" id="{52A132BF-FB69-F84A-A4A7-FA18B20389CF}"/>
                    </a:ext>
                  </a:extLst>
                </p:cNvPr>
                <p:cNvCxnSpPr>
                  <a:stCxn id="133" idx="0"/>
                  <a:endCxn id="116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14">
                  <a:extLst>
                    <a:ext uri="{FF2B5EF4-FFF2-40B4-BE49-F238E27FC236}">
                      <a16:creationId xmlns:a16="http://schemas.microsoft.com/office/drawing/2014/main" id="{7B58DEDB-2192-2A44-8E33-ED924DC1DE51}"/>
                    </a:ext>
                  </a:extLst>
                </p:cNvPr>
                <p:cNvCxnSpPr>
                  <a:stCxn id="138" idx="3"/>
                  <a:endCxn id="131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15">
                  <a:extLst>
                    <a:ext uri="{FF2B5EF4-FFF2-40B4-BE49-F238E27FC236}">
                      <a16:creationId xmlns:a16="http://schemas.microsoft.com/office/drawing/2014/main" id="{0C5B2B76-A204-BB45-88E3-4D4C070C0DC5}"/>
                    </a:ext>
                  </a:extLst>
                </p:cNvPr>
                <p:cNvCxnSpPr>
                  <a:stCxn id="121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16">
                  <a:extLst>
                    <a:ext uri="{FF2B5EF4-FFF2-40B4-BE49-F238E27FC236}">
                      <a16:creationId xmlns:a16="http://schemas.microsoft.com/office/drawing/2014/main" id="{D8E873B4-12A1-6F43-BABC-4C0AD719A681}"/>
                    </a:ext>
                  </a:extLst>
                </p:cNvPr>
                <p:cNvCxnSpPr>
                  <a:stCxn id="133" idx="6"/>
                  <a:endCxn id="132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17">
                  <a:extLst>
                    <a:ext uri="{FF2B5EF4-FFF2-40B4-BE49-F238E27FC236}">
                      <a16:creationId xmlns:a16="http://schemas.microsoft.com/office/drawing/2014/main" id="{242FB50E-D21F-A54F-A63C-0F6DB9323BA9}"/>
                    </a:ext>
                  </a:extLst>
                </p:cNvPr>
                <p:cNvCxnSpPr>
                  <a:stCxn id="132" idx="0"/>
                  <a:endCxn id="135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8">
                  <a:extLst>
                    <a:ext uri="{FF2B5EF4-FFF2-40B4-BE49-F238E27FC236}">
                      <a16:creationId xmlns:a16="http://schemas.microsoft.com/office/drawing/2014/main" id="{4A8FB55D-0086-8148-8AA1-01BE6F3313DB}"/>
                    </a:ext>
                  </a:extLst>
                </p:cNvPr>
                <p:cNvCxnSpPr>
                  <a:stCxn id="124" idx="7"/>
                  <a:endCxn id="133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9">
                  <a:extLst>
                    <a:ext uri="{FF2B5EF4-FFF2-40B4-BE49-F238E27FC236}">
                      <a16:creationId xmlns:a16="http://schemas.microsoft.com/office/drawing/2014/main" id="{95010540-0618-084C-90E9-34288D0F7C3E}"/>
                    </a:ext>
                  </a:extLst>
                </p:cNvPr>
                <p:cNvCxnSpPr>
                  <a:stCxn id="133" idx="5"/>
                  <a:endCxn id="137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20">
                  <a:extLst>
                    <a:ext uri="{FF2B5EF4-FFF2-40B4-BE49-F238E27FC236}">
                      <a16:creationId xmlns:a16="http://schemas.microsoft.com/office/drawing/2014/main" id="{93F4FAD4-CE10-5F44-AEB0-AC6C07527C60}"/>
                    </a:ext>
                  </a:extLst>
                </p:cNvPr>
                <p:cNvCxnSpPr>
                  <a:stCxn id="135" idx="7"/>
                  <a:endCxn id="118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21">
                  <a:extLst>
                    <a:ext uri="{FF2B5EF4-FFF2-40B4-BE49-F238E27FC236}">
                      <a16:creationId xmlns:a16="http://schemas.microsoft.com/office/drawing/2014/main" id="{E52D4CEB-99B8-CE40-80C4-280DE15A0238}"/>
                    </a:ext>
                  </a:extLst>
                </p:cNvPr>
                <p:cNvCxnSpPr>
                  <a:stCxn id="135" idx="6"/>
                  <a:endCxn id="119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22">
                  <a:extLst>
                    <a:ext uri="{FF2B5EF4-FFF2-40B4-BE49-F238E27FC236}">
                      <a16:creationId xmlns:a16="http://schemas.microsoft.com/office/drawing/2014/main" id="{8F91E54C-D62F-2044-8FD3-5A2CFEC81259}"/>
                    </a:ext>
                  </a:extLst>
                </p:cNvPr>
                <p:cNvCxnSpPr>
                  <a:stCxn id="133" idx="7"/>
                  <a:endCxn id="135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23">
                  <a:extLst>
                    <a:ext uri="{FF2B5EF4-FFF2-40B4-BE49-F238E27FC236}">
                      <a16:creationId xmlns:a16="http://schemas.microsoft.com/office/drawing/2014/main" id="{21EDE45E-E59A-B145-9E6F-7E2E29067078}"/>
                    </a:ext>
                  </a:extLst>
                </p:cNvPr>
                <p:cNvCxnSpPr>
                  <a:stCxn id="135" idx="5"/>
                  <a:endCxn id="134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24">
                  <a:extLst>
                    <a:ext uri="{FF2B5EF4-FFF2-40B4-BE49-F238E27FC236}">
                      <a16:creationId xmlns:a16="http://schemas.microsoft.com/office/drawing/2014/main" id="{F125ACE3-A045-B743-AC3F-7C6BB4429621}"/>
                    </a:ext>
                  </a:extLst>
                </p:cNvPr>
                <p:cNvCxnSpPr>
                  <a:stCxn id="132" idx="6"/>
                  <a:endCxn id="134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25">
                  <a:extLst>
                    <a:ext uri="{FF2B5EF4-FFF2-40B4-BE49-F238E27FC236}">
                      <a16:creationId xmlns:a16="http://schemas.microsoft.com/office/drawing/2014/main" id="{90503DE4-BFDE-5E40-9F4F-BF1B1042CEA5}"/>
                    </a:ext>
                  </a:extLst>
                </p:cNvPr>
                <p:cNvCxnSpPr>
                  <a:stCxn id="134" idx="3"/>
                  <a:endCxn id="138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6">
                  <a:extLst>
                    <a:ext uri="{FF2B5EF4-FFF2-40B4-BE49-F238E27FC236}">
                      <a16:creationId xmlns:a16="http://schemas.microsoft.com/office/drawing/2014/main" id="{8F48344C-3167-A84F-8C33-28756CF4D896}"/>
                    </a:ext>
                  </a:extLst>
                </p:cNvPr>
                <p:cNvCxnSpPr>
                  <a:stCxn id="134" idx="0"/>
                  <a:endCxn id="119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7">
                  <a:extLst>
                    <a:ext uri="{FF2B5EF4-FFF2-40B4-BE49-F238E27FC236}">
                      <a16:creationId xmlns:a16="http://schemas.microsoft.com/office/drawing/2014/main" id="{84F37598-451B-034C-B9A3-1E01A46A6380}"/>
                    </a:ext>
                  </a:extLst>
                </p:cNvPr>
                <p:cNvCxnSpPr>
                  <a:stCxn id="134" idx="5"/>
                  <a:endCxn id="139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8">
                  <a:extLst>
                    <a:ext uri="{FF2B5EF4-FFF2-40B4-BE49-F238E27FC236}">
                      <a16:creationId xmlns:a16="http://schemas.microsoft.com/office/drawing/2014/main" id="{CF030EC8-A60F-B243-AE16-9DEA330F1147}"/>
                    </a:ext>
                  </a:extLst>
                </p:cNvPr>
                <p:cNvCxnSpPr>
                  <a:stCxn id="139" idx="0"/>
                  <a:endCxn id="119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9">
                  <a:extLst>
                    <a:ext uri="{FF2B5EF4-FFF2-40B4-BE49-F238E27FC236}">
                      <a16:creationId xmlns:a16="http://schemas.microsoft.com/office/drawing/2014/main" id="{69003FEA-8A64-7B4D-8F06-1FAED2D5FFE4}"/>
                    </a:ext>
                  </a:extLst>
                </p:cNvPr>
                <p:cNvCxnSpPr>
                  <a:stCxn id="139" idx="7"/>
                  <a:endCxn id="122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30">
                  <a:extLst>
                    <a:ext uri="{FF2B5EF4-FFF2-40B4-BE49-F238E27FC236}">
                      <a16:creationId xmlns:a16="http://schemas.microsoft.com/office/drawing/2014/main" id="{691A9694-15F4-0244-B626-42A5F4879821}"/>
                    </a:ext>
                  </a:extLst>
                </p:cNvPr>
                <p:cNvCxnSpPr>
                  <a:stCxn id="126" idx="1"/>
                  <a:endCxn id="139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31">
                  <a:extLst>
                    <a:ext uri="{FF2B5EF4-FFF2-40B4-BE49-F238E27FC236}">
                      <a16:creationId xmlns:a16="http://schemas.microsoft.com/office/drawing/2014/main" id="{829C4997-C39B-EC46-8413-F4C118C1B1D6}"/>
                    </a:ext>
                  </a:extLst>
                </p:cNvPr>
                <p:cNvCxnSpPr>
                  <a:stCxn id="132" idx="4"/>
                  <a:endCxn id="138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32">
                  <a:extLst>
                    <a:ext uri="{FF2B5EF4-FFF2-40B4-BE49-F238E27FC236}">
                      <a16:creationId xmlns:a16="http://schemas.microsoft.com/office/drawing/2014/main" id="{36CD0205-A708-1246-BD69-A267FEE116D2}"/>
                    </a:ext>
                  </a:extLst>
                </p:cNvPr>
                <p:cNvCxnSpPr>
                  <a:stCxn id="137" idx="5"/>
                  <a:endCxn id="138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33">
                  <a:extLst>
                    <a:ext uri="{FF2B5EF4-FFF2-40B4-BE49-F238E27FC236}">
                      <a16:creationId xmlns:a16="http://schemas.microsoft.com/office/drawing/2014/main" id="{5CECD643-4FFC-9E49-94B6-D0DAD6402219}"/>
                    </a:ext>
                  </a:extLst>
                </p:cNvPr>
                <p:cNvCxnSpPr>
                  <a:stCxn id="124" idx="5"/>
                  <a:endCxn id="136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34">
                  <a:extLst>
                    <a:ext uri="{FF2B5EF4-FFF2-40B4-BE49-F238E27FC236}">
                      <a16:creationId xmlns:a16="http://schemas.microsoft.com/office/drawing/2014/main" id="{A3596EB4-0FA9-D54C-90C4-FDDD3DA8D607}"/>
                    </a:ext>
                  </a:extLst>
                </p:cNvPr>
                <p:cNvCxnSpPr>
                  <a:stCxn id="136" idx="7"/>
                  <a:endCxn id="137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35">
                  <a:extLst>
                    <a:ext uri="{FF2B5EF4-FFF2-40B4-BE49-F238E27FC236}">
                      <a16:creationId xmlns:a16="http://schemas.microsoft.com/office/drawing/2014/main" id="{679588F8-530D-8648-A4E9-5A9700D84A96}"/>
                    </a:ext>
                  </a:extLst>
                </p:cNvPr>
                <p:cNvCxnSpPr>
                  <a:stCxn id="136" idx="0"/>
                  <a:endCxn id="133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6">
                  <a:extLst>
                    <a:ext uri="{FF2B5EF4-FFF2-40B4-BE49-F238E27FC236}">
                      <a16:creationId xmlns:a16="http://schemas.microsoft.com/office/drawing/2014/main" id="{DFF17AAA-3126-F043-886A-1107E7FE8C85}"/>
                    </a:ext>
                  </a:extLst>
                </p:cNvPr>
                <p:cNvCxnSpPr>
                  <a:stCxn id="133" idx="1"/>
                  <a:endCxn id="120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7">
                  <a:extLst>
                    <a:ext uri="{FF2B5EF4-FFF2-40B4-BE49-F238E27FC236}">
                      <a16:creationId xmlns:a16="http://schemas.microsoft.com/office/drawing/2014/main" id="{9560FDD1-4D89-304E-BFF9-B9F3AE91777D}"/>
                    </a:ext>
                  </a:extLst>
                </p:cNvPr>
                <p:cNvCxnSpPr>
                  <a:stCxn id="127" idx="0"/>
                  <a:endCxn id="139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8">
                  <a:extLst>
                    <a:ext uri="{FF2B5EF4-FFF2-40B4-BE49-F238E27FC236}">
                      <a16:creationId xmlns:a16="http://schemas.microsoft.com/office/drawing/2014/main" id="{A4009C39-A08C-154F-81B0-DCEB7D191BC3}"/>
                    </a:ext>
                  </a:extLst>
                </p:cNvPr>
                <p:cNvCxnSpPr>
                  <a:stCxn id="139" idx="3"/>
                  <a:endCxn id="138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9">
                  <a:extLst>
                    <a:ext uri="{FF2B5EF4-FFF2-40B4-BE49-F238E27FC236}">
                      <a16:creationId xmlns:a16="http://schemas.microsoft.com/office/drawing/2014/main" id="{8F0EE56E-AC44-2A46-88FD-98C0568E3711}"/>
                    </a:ext>
                  </a:extLst>
                </p:cNvPr>
                <p:cNvCxnSpPr>
                  <a:stCxn id="138" idx="6"/>
                  <a:endCxn id="127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40">
                  <a:extLst>
                    <a:ext uri="{FF2B5EF4-FFF2-40B4-BE49-F238E27FC236}">
                      <a16:creationId xmlns:a16="http://schemas.microsoft.com/office/drawing/2014/main" id="{015017E9-9C4C-D444-A1A8-8BF641A6FADD}"/>
                    </a:ext>
                  </a:extLst>
                </p:cNvPr>
                <p:cNvCxnSpPr>
                  <a:stCxn id="138" idx="5"/>
                  <a:endCxn id="130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41">
                  <a:extLst>
                    <a:ext uri="{FF2B5EF4-FFF2-40B4-BE49-F238E27FC236}">
                      <a16:creationId xmlns:a16="http://schemas.microsoft.com/office/drawing/2014/main" id="{90400D06-50F6-EF42-A9E2-2AD78E2393F0}"/>
                    </a:ext>
                  </a:extLst>
                </p:cNvPr>
                <p:cNvCxnSpPr>
                  <a:stCxn id="137" idx="0"/>
                  <a:endCxn id="132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42">
                  <a:extLst>
                    <a:ext uri="{FF2B5EF4-FFF2-40B4-BE49-F238E27FC236}">
                      <a16:creationId xmlns:a16="http://schemas.microsoft.com/office/drawing/2014/main" id="{07A1D1BA-3C5B-324C-BB11-512BF68D4692}"/>
                    </a:ext>
                  </a:extLst>
                </p:cNvPr>
                <p:cNvCxnSpPr>
                  <a:stCxn id="136" idx="6"/>
                  <a:endCxn id="138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43">
                  <a:extLst>
                    <a:ext uri="{FF2B5EF4-FFF2-40B4-BE49-F238E27FC236}">
                      <a16:creationId xmlns:a16="http://schemas.microsoft.com/office/drawing/2014/main" id="{2A9759C2-2B96-1346-84F5-729FACC2A68D}"/>
                    </a:ext>
                  </a:extLst>
                </p:cNvPr>
                <p:cNvCxnSpPr>
                  <a:stCxn id="125" idx="6"/>
                  <a:endCxn id="136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44">
                  <a:extLst>
                    <a:ext uri="{FF2B5EF4-FFF2-40B4-BE49-F238E27FC236}">
                      <a16:creationId xmlns:a16="http://schemas.microsoft.com/office/drawing/2014/main" id="{5153FACF-6F78-E047-B034-8D5CF948E273}"/>
                    </a:ext>
                  </a:extLst>
                </p:cNvPr>
                <p:cNvCxnSpPr>
                  <a:stCxn id="128" idx="7"/>
                  <a:endCxn id="136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45">
                  <a:extLst>
                    <a:ext uri="{FF2B5EF4-FFF2-40B4-BE49-F238E27FC236}">
                      <a16:creationId xmlns:a16="http://schemas.microsoft.com/office/drawing/2014/main" id="{8BAB0FED-BAF8-FC42-B235-27F06B266E53}"/>
                    </a:ext>
                  </a:extLst>
                </p:cNvPr>
                <p:cNvCxnSpPr>
                  <a:stCxn id="129" idx="0"/>
                  <a:endCxn id="136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6">
                  <a:extLst>
                    <a:ext uri="{FF2B5EF4-FFF2-40B4-BE49-F238E27FC236}">
                      <a16:creationId xmlns:a16="http://schemas.microsoft.com/office/drawing/2014/main" id="{E16058B9-0D88-D64B-8DF6-1E36ED260D42}"/>
                    </a:ext>
                  </a:extLst>
                </p:cNvPr>
                <p:cNvCxnSpPr>
                  <a:stCxn id="129" idx="7"/>
                  <a:endCxn id="138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4" name="文本框 5">
              <a:extLst>
                <a:ext uri="{FF2B5EF4-FFF2-40B4-BE49-F238E27FC236}">
                  <a16:creationId xmlns:a16="http://schemas.microsoft.com/office/drawing/2014/main" id="{487A6AE0-8724-D945-864F-105C4F0C83FD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5" name="弧形 6">
              <a:extLst>
                <a:ext uri="{FF2B5EF4-FFF2-40B4-BE49-F238E27FC236}">
                  <a16:creationId xmlns:a16="http://schemas.microsoft.com/office/drawing/2014/main" id="{9C5F0663-84AE-FB4E-A2AB-A2898CD7DD78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0" name="文本框 71">
            <a:extLst>
              <a:ext uri="{FF2B5EF4-FFF2-40B4-BE49-F238E27FC236}">
                <a16:creationId xmlns:a16="http://schemas.microsoft.com/office/drawing/2014/main" id="{2CD614AB-6D8E-0143-BF6B-6E6B7D42CABC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033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Content Placeholder 6">
            <a:extLst>
              <a:ext uri="{FF2B5EF4-FFF2-40B4-BE49-F238E27FC236}">
                <a16:creationId xmlns:a16="http://schemas.microsoft.com/office/drawing/2014/main" id="{D3CFD7CC-CA2D-9645-BE26-4C7F8AC085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59153" cy="6145845"/>
          </a:xfrm>
          <a:prstGeom prst="rect">
            <a:avLst/>
          </a:prstGeom>
        </p:spPr>
      </p:pic>
      <p:grpSp>
        <p:nvGrpSpPr>
          <p:cNvPr id="5" name="组合 3">
            <a:extLst>
              <a:ext uri="{FF2B5EF4-FFF2-40B4-BE49-F238E27FC236}">
                <a16:creationId xmlns:a16="http://schemas.microsoft.com/office/drawing/2014/main" id="{18F2C84A-0012-F14F-B29F-2A5CFEA98162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6" name="组合 4">
              <a:extLst>
                <a:ext uri="{FF2B5EF4-FFF2-40B4-BE49-F238E27FC236}">
                  <a16:creationId xmlns:a16="http://schemas.microsoft.com/office/drawing/2014/main" id="{37041390-E1E4-1C42-97F6-B52DF5452903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" name="椭圆 7">
                <a:extLst>
                  <a:ext uri="{FF2B5EF4-FFF2-40B4-BE49-F238E27FC236}">
                    <a16:creationId xmlns:a16="http://schemas.microsoft.com/office/drawing/2014/main" id="{2C2DD4E1-0FD0-7541-8EA5-A227A38BC20A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0" name="组合 8">
                <a:extLst>
                  <a:ext uri="{FF2B5EF4-FFF2-40B4-BE49-F238E27FC236}">
                    <a16:creationId xmlns:a16="http://schemas.microsoft.com/office/drawing/2014/main" id="{AF6A2A8D-4DFB-724D-91F5-2B8978329AB7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1" name="十六角星 9">
                  <a:extLst>
                    <a:ext uri="{FF2B5EF4-FFF2-40B4-BE49-F238E27FC236}">
                      <a16:creationId xmlns:a16="http://schemas.microsoft.com/office/drawing/2014/main" id="{1C609D55-C876-3249-ADA4-493B7CF5136C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2" name="组合 10">
                  <a:extLst>
                    <a:ext uri="{FF2B5EF4-FFF2-40B4-BE49-F238E27FC236}">
                      <a16:creationId xmlns:a16="http://schemas.microsoft.com/office/drawing/2014/main" id="{F3A6AB2E-F479-6740-B05C-93EEB8380EEC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9" name="椭圆 47">
                    <a:extLst>
                      <a:ext uri="{FF2B5EF4-FFF2-40B4-BE49-F238E27FC236}">
                        <a16:creationId xmlns:a16="http://schemas.microsoft.com/office/drawing/2014/main" id="{955ACA5F-705B-7A4B-94FC-39916FC5BFCE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8">
                    <a:extLst>
                      <a:ext uri="{FF2B5EF4-FFF2-40B4-BE49-F238E27FC236}">
                        <a16:creationId xmlns:a16="http://schemas.microsoft.com/office/drawing/2014/main" id="{F3958588-EA23-8E4E-8F44-65CF0F31299C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49">
                    <a:extLst>
                      <a:ext uri="{FF2B5EF4-FFF2-40B4-BE49-F238E27FC236}">
                        <a16:creationId xmlns:a16="http://schemas.microsoft.com/office/drawing/2014/main" id="{01800AAE-C6BB-F447-84DE-CE1FA0996C3C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0">
                    <a:extLst>
                      <a:ext uri="{FF2B5EF4-FFF2-40B4-BE49-F238E27FC236}">
                        <a16:creationId xmlns:a16="http://schemas.microsoft.com/office/drawing/2014/main" id="{13209EEF-CE05-5248-BFA1-3A73A182235F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1">
                    <a:extLst>
                      <a:ext uri="{FF2B5EF4-FFF2-40B4-BE49-F238E27FC236}">
                        <a16:creationId xmlns:a16="http://schemas.microsoft.com/office/drawing/2014/main" id="{9088B23F-228D-6A4F-8BA3-DA1F8E5809B0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2">
                    <a:extLst>
                      <a:ext uri="{FF2B5EF4-FFF2-40B4-BE49-F238E27FC236}">
                        <a16:creationId xmlns:a16="http://schemas.microsoft.com/office/drawing/2014/main" id="{5D81E1F9-491F-1E4C-AB52-B80DB7C42DF2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3">
                    <a:extLst>
                      <a:ext uri="{FF2B5EF4-FFF2-40B4-BE49-F238E27FC236}">
                        <a16:creationId xmlns:a16="http://schemas.microsoft.com/office/drawing/2014/main" id="{D1EE7D36-FBAB-094B-ACA8-81D2971DE46F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4">
                    <a:extLst>
                      <a:ext uri="{FF2B5EF4-FFF2-40B4-BE49-F238E27FC236}">
                        <a16:creationId xmlns:a16="http://schemas.microsoft.com/office/drawing/2014/main" id="{46E663DD-EFA6-9B4D-8446-A736F55AD835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5">
                    <a:extLst>
                      <a:ext uri="{FF2B5EF4-FFF2-40B4-BE49-F238E27FC236}">
                        <a16:creationId xmlns:a16="http://schemas.microsoft.com/office/drawing/2014/main" id="{D3733A51-EE2A-E048-8606-6DBED33D10BB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6">
                    <a:extLst>
                      <a:ext uri="{FF2B5EF4-FFF2-40B4-BE49-F238E27FC236}">
                        <a16:creationId xmlns:a16="http://schemas.microsoft.com/office/drawing/2014/main" id="{9DA442DB-4C33-1045-8059-BC8459B6DC60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7">
                    <a:extLst>
                      <a:ext uri="{FF2B5EF4-FFF2-40B4-BE49-F238E27FC236}">
                        <a16:creationId xmlns:a16="http://schemas.microsoft.com/office/drawing/2014/main" id="{D208BD95-D144-034F-8139-805795BC4E11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8">
                    <a:extLst>
                      <a:ext uri="{FF2B5EF4-FFF2-40B4-BE49-F238E27FC236}">
                        <a16:creationId xmlns:a16="http://schemas.microsoft.com/office/drawing/2014/main" id="{6D41B8CA-E76E-C54D-BF78-EE87FE11C8AA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9">
                    <a:extLst>
                      <a:ext uri="{FF2B5EF4-FFF2-40B4-BE49-F238E27FC236}">
                        <a16:creationId xmlns:a16="http://schemas.microsoft.com/office/drawing/2014/main" id="{C3891F90-AE2C-334E-8358-40F834A6EBD5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0">
                    <a:extLst>
                      <a:ext uri="{FF2B5EF4-FFF2-40B4-BE49-F238E27FC236}">
                        <a16:creationId xmlns:a16="http://schemas.microsoft.com/office/drawing/2014/main" id="{86172AAA-250A-734E-ABE1-E3B4A14DA8A9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1">
                    <a:extLst>
                      <a:ext uri="{FF2B5EF4-FFF2-40B4-BE49-F238E27FC236}">
                        <a16:creationId xmlns:a16="http://schemas.microsoft.com/office/drawing/2014/main" id="{B730B1B9-BAC0-734E-8B08-B47C5A75C303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2">
                    <a:extLst>
                      <a:ext uri="{FF2B5EF4-FFF2-40B4-BE49-F238E27FC236}">
                        <a16:creationId xmlns:a16="http://schemas.microsoft.com/office/drawing/2014/main" id="{18A51477-2BC2-584D-A833-554C952F0864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3">
                    <a:extLst>
                      <a:ext uri="{FF2B5EF4-FFF2-40B4-BE49-F238E27FC236}">
                        <a16:creationId xmlns:a16="http://schemas.microsoft.com/office/drawing/2014/main" id="{C664AD75-7E5E-F848-A954-F1AE15442189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4">
                    <a:extLst>
                      <a:ext uri="{FF2B5EF4-FFF2-40B4-BE49-F238E27FC236}">
                        <a16:creationId xmlns:a16="http://schemas.microsoft.com/office/drawing/2014/main" id="{4E888796-92B2-CE4C-A42D-E1B7ACDBC6B1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5">
                    <a:extLst>
                      <a:ext uri="{FF2B5EF4-FFF2-40B4-BE49-F238E27FC236}">
                        <a16:creationId xmlns:a16="http://schemas.microsoft.com/office/drawing/2014/main" id="{87640721-7559-F949-A59C-A84A36161BCC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6">
                    <a:extLst>
                      <a:ext uri="{FF2B5EF4-FFF2-40B4-BE49-F238E27FC236}">
                        <a16:creationId xmlns:a16="http://schemas.microsoft.com/office/drawing/2014/main" id="{11207F28-1F74-5741-BB34-AA7516125AC6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7">
                    <a:extLst>
                      <a:ext uri="{FF2B5EF4-FFF2-40B4-BE49-F238E27FC236}">
                        <a16:creationId xmlns:a16="http://schemas.microsoft.com/office/drawing/2014/main" id="{144EF4BF-D971-C14F-B1A8-EFFC9C1A363D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8">
                    <a:extLst>
                      <a:ext uri="{FF2B5EF4-FFF2-40B4-BE49-F238E27FC236}">
                        <a16:creationId xmlns:a16="http://schemas.microsoft.com/office/drawing/2014/main" id="{AF922A9F-A863-8B40-B456-8175D7D7A771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9">
                    <a:extLst>
                      <a:ext uri="{FF2B5EF4-FFF2-40B4-BE49-F238E27FC236}">
                        <a16:creationId xmlns:a16="http://schemas.microsoft.com/office/drawing/2014/main" id="{6BD10439-A612-9E46-A450-26AFD430F508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70">
                    <a:extLst>
                      <a:ext uri="{FF2B5EF4-FFF2-40B4-BE49-F238E27FC236}">
                        <a16:creationId xmlns:a16="http://schemas.microsoft.com/office/drawing/2014/main" id="{8E73B3C8-405D-5F40-8215-B75DFDD108F7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3" name="直接连接符 11">
                  <a:extLst>
                    <a:ext uri="{FF2B5EF4-FFF2-40B4-BE49-F238E27FC236}">
                      <a16:creationId xmlns:a16="http://schemas.microsoft.com/office/drawing/2014/main" id="{5AAEC9FE-56F5-3941-AAE1-D30E4E4C0AE8}"/>
                    </a:ext>
                  </a:extLst>
                </p:cNvPr>
                <p:cNvCxnSpPr>
                  <a:stCxn id="50" idx="4"/>
                  <a:endCxn id="68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2">
                  <a:extLst>
                    <a:ext uri="{FF2B5EF4-FFF2-40B4-BE49-F238E27FC236}">
                      <a16:creationId xmlns:a16="http://schemas.microsoft.com/office/drawing/2014/main" id="{82EDD030-F401-C445-9EF1-0E1A41172CDF}"/>
                    </a:ext>
                  </a:extLst>
                </p:cNvPr>
                <p:cNvCxnSpPr>
                  <a:stCxn id="49" idx="5"/>
                  <a:endCxn id="68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3">
                  <a:extLst>
                    <a:ext uri="{FF2B5EF4-FFF2-40B4-BE49-F238E27FC236}">
                      <a16:creationId xmlns:a16="http://schemas.microsoft.com/office/drawing/2014/main" id="{DA57F136-740F-414A-B5FD-763A6701608D}"/>
                    </a:ext>
                  </a:extLst>
                </p:cNvPr>
                <p:cNvCxnSpPr>
                  <a:stCxn id="66" idx="0"/>
                  <a:endCxn id="49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4">
                  <a:extLst>
                    <a:ext uri="{FF2B5EF4-FFF2-40B4-BE49-F238E27FC236}">
                      <a16:creationId xmlns:a16="http://schemas.microsoft.com/office/drawing/2014/main" id="{FB9894C4-E1F6-9E43-86CC-60EB9747A28A}"/>
                    </a:ext>
                  </a:extLst>
                </p:cNvPr>
                <p:cNvCxnSpPr>
                  <a:stCxn id="71" idx="3"/>
                  <a:endCxn id="64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5">
                  <a:extLst>
                    <a:ext uri="{FF2B5EF4-FFF2-40B4-BE49-F238E27FC236}">
                      <a16:creationId xmlns:a16="http://schemas.microsoft.com/office/drawing/2014/main" id="{4CA6483F-165C-3D4C-B87B-CA8EA4724A1C}"/>
                    </a:ext>
                  </a:extLst>
                </p:cNvPr>
                <p:cNvCxnSpPr>
                  <a:stCxn id="54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6">
                  <a:extLst>
                    <a:ext uri="{FF2B5EF4-FFF2-40B4-BE49-F238E27FC236}">
                      <a16:creationId xmlns:a16="http://schemas.microsoft.com/office/drawing/2014/main" id="{7EAECEDA-FE8D-F54B-B64E-BD0B5CD107F5}"/>
                    </a:ext>
                  </a:extLst>
                </p:cNvPr>
                <p:cNvCxnSpPr>
                  <a:stCxn id="66" idx="6"/>
                  <a:endCxn id="65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7">
                  <a:extLst>
                    <a:ext uri="{FF2B5EF4-FFF2-40B4-BE49-F238E27FC236}">
                      <a16:creationId xmlns:a16="http://schemas.microsoft.com/office/drawing/2014/main" id="{D00DBA3D-1C4D-E54A-BFBA-003096159121}"/>
                    </a:ext>
                  </a:extLst>
                </p:cNvPr>
                <p:cNvCxnSpPr>
                  <a:stCxn id="65" idx="0"/>
                  <a:endCxn id="68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8">
                  <a:extLst>
                    <a:ext uri="{FF2B5EF4-FFF2-40B4-BE49-F238E27FC236}">
                      <a16:creationId xmlns:a16="http://schemas.microsoft.com/office/drawing/2014/main" id="{FF5E6ACA-4AEF-BB43-902D-72434D9A4AA6}"/>
                    </a:ext>
                  </a:extLst>
                </p:cNvPr>
                <p:cNvCxnSpPr>
                  <a:stCxn id="57" idx="7"/>
                  <a:endCxn id="66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9">
                  <a:extLst>
                    <a:ext uri="{FF2B5EF4-FFF2-40B4-BE49-F238E27FC236}">
                      <a16:creationId xmlns:a16="http://schemas.microsoft.com/office/drawing/2014/main" id="{96059D38-2984-734B-BC93-37082BD74553}"/>
                    </a:ext>
                  </a:extLst>
                </p:cNvPr>
                <p:cNvCxnSpPr>
                  <a:stCxn id="66" idx="5"/>
                  <a:endCxn id="70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0">
                  <a:extLst>
                    <a:ext uri="{FF2B5EF4-FFF2-40B4-BE49-F238E27FC236}">
                      <a16:creationId xmlns:a16="http://schemas.microsoft.com/office/drawing/2014/main" id="{69F1C840-609E-4548-8E5E-D201F221012C}"/>
                    </a:ext>
                  </a:extLst>
                </p:cNvPr>
                <p:cNvCxnSpPr>
                  <a:stCxn id="68" idx="7"/>
                  <a:endCxn id="51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1">
                  <a:extLst>
                    <a:ext uri="{FF2B5EF4-FFF2-40B4-BE49-F238E27FC236}">
                      <a16:creationId xmlns:a16="http://schemas.microsoft.com/office/drawing/2014/main" id="{1B4AD0C8-195B-7E44-8C48-2C1DAF2BCB0F}"/>
                    </a:ext>
                  </a:extLst>
                </p:cNvPr>
                <p:cNvCxnSpPr>
                  <a:stCxn id="68" idx="6"/>
                  <a:endCxn id="52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2">
                  <a:extLst>
                    <a:ext uri="{FF2B5EF4-FFF2-40B4-BE49-F238E27FC236}">
                      <a16:creationId xmlns:a16="http://schemas.microsoft.com/office/drawing/2014/main" id="{6FAAD6DB-3741-7240-B677-266AE3B37738}"/>
                    </a:ext>
                  </a:extLst>
                </p:cNvPr>
                <p:cNvCxnSpPr>
                  <a:stCxn id="66" idx="7"/>
                  <a:endCxn id="68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3">
                  <a:extLst>
                    <a:ext uri="{FF2B5EF4-FFF2-40B4-BE49-F238E27FC236}">
                      <a16:creationId xmlns:a16="http://schemas.microsoft.com/office/drawing/2014/main" id="{4D68FBE2-78FA-3F49-9A6E-420AB1AC2337}"/>
                    </a:ext>
                  </a:extLst>
                </p:cNvPr>
                <p:cNvCxnSpPr>
                  <a:stCxn id="68" idx="5"/>
                  <a:endCxn id="67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4">
                  <a:extLst>
                    <a:ext uri="{FF2B5EF4-FFF2-40B4-BE49-F238E27FC236}">
                      <a16:creationId xmlns:a16="http://schemas.microsoft.com/office/drawing/2014/main" id="{DFDC0D38-948C-FD4A-A73F-8EDC1B031008}"/>
                    </a:ext>
                  </a:extLst>
                </p:cNvPr>
                <p:cNvCxnSpPr>
                  <a:stCxn id="65" idx="6"/>
                  <a:endCxn id="67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5">
                  <a:extLst>
                    <a:ext uri="{FF2B5EF4-FFF2-40B4-BE49-F238E27FC236}">
                      <a16:creationId xmlns:a16="http://schemas.microsoft.com/office/drawing/2014/main" id="{D7EBFFC8-5242-0F46-A031-D9F207C6EA03}"/>
                    </a:ext>
                  </a:extLst>
                </p:cNvPr>
                <p:cNvCxnSpPr>
                  <a:stCxn id="67" idx="3"/>
                  <a:endCxn id="71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6">
                  <a:extLst>
                    <a:ext uri="{FF2B5EF4-FFF2-40B4-BE49-F238E27FC236}">
                      <a16:creationId xmlns:a16="http://schemas.microsoft.com/office/drawing/2014/main" id="{53C16840-87E4-824A-B575-9834C027C001}"/>
                    </a:ext>
                  </a:extLst>
                </p:cNvPr>
                <p:cNvCxnSpPr>
                  <a:stCxn id="67" idx="0"/>
                  <a:endCxn id="52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7">
                  <a:extLst>
                    <a:ext uri="{FF2B5EF4-FFF2-40B4-BE49-F238E27FC236}">
                      <a16:creationId xmlns:a16="http://schemas.microsoft.com/office/drawing/2014/main" id="{B7F1DEDD-0D6F-7842-82C2-7A5E7B8B153C}"/>
                    </a:ext>
                  </a:extLst>
                </p:cNvPr>
                <p:cNvCxnSpPr>
                  <a:stCxn id="67" idx="5"/>
                  <a:endCxn id="72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8">
                  <a:extLst>
                    <a:ext uri="{FF2B5EF4-FFF2-40B4-BE49-F238E27FC236}">
                      <a16:creationId xmlns:a16="http://schemas.microsoft.com/office/drawing/2014/main" id="{9FC8023D-2B9C-0D42-9C1E-110D8E71D60D}"/>
                    </a:ext>
                  </a:extLst>
                </p:cNvPr>
                <p:cNvCxnSpPr>
                  <a:stCxn id="72" idx="0"/>
                  <a:endCxn id="52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9">
                  <a:extLst>
                    <a:ext uri="{FF2B5EF4-FFF2-40B4-BE49-F238E27FC236}">
                      <a16:creationId xmlns:a16="http://schemas.microsoft.com/office/drawing/2014/main" id="{97D6BD82-C39B-6049-81A4-7000DD2D47D6}"/>
                    </a:ext>
                  </a:extLst>
                </p:cNvPr>
                <p:cNvCxnSpPr>
                  <a:stCxn id="72" idx="7"/>
                  <a:endCxn id="55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0">
                  <a:extLst>
                    <a:ext uri="{FF2B5EF4-FFF2-40B4-BE49-F238E27FC236}">
                      <a16:creationId xmlns:a16="http://schemas.microsoft.com/office/drawing/2014/main" id="{71AA8D0D-EA3F-F144-9A19-FABDB39A9551}"/>
                    </a:ext>
                  </a:extLst>
                </p:cNvPr>
                <p:cNvCxnSpPr>
                  <a:stCxn id="59" idx="1"/>
                  <a:endCxn id="72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1">
                  <a:extLst>
                    <a:ext uri="{FF2B5EF4-FFF2-40B4-BE49-F238E27FC236}">
                      <a16:creationId xmlns:a16="http://schemas.microsoft.com/office/drawing/2014/main" id="{54EFEB70-F12E-5F41-9708-FDE4372754F6}"/>
                    </a:ext>
                  </a:extLst>
                </p:cNvPr>
                <p:cNvCxnSpPr>
                  <a:stCxn id="65" idx="4"/>
                  <a:endCxn id="71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2">
                  <a:extLst>
                    <a:ext uri="{FF2B5EF4-FFF2-40B4-BE49-F238E27FC236}">
                      <a16:creationId xmlns:a16="http://schemas.microsoft.com/office/drawing/2014/main" id="{C604E564-A7F0-2646-B00B-91D96231BD25}"/>
                    </a:ext>
                  </a:extLst>
                </p:cNvPr>
                <p:cNvCxnSpPr>
                  <a:stCxn id="70" idx="5"/>
                  <a:endCxn id="71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3">
                  <a:extLst>
                    <a:ext uri="{FF2B5EF4-FFF2-40B4-BE49-F238E27FC236}">
                      <a16:creationId xmlns:a16="http://schemas.microsoft.com/office/drawing/2014/main" id="{3B1A5583-CC67-9C4B-8853-B8AA3696F2C7}"/>
                    </a:ext>
                  </a:extLst>
                </p:cNvPr>
                <p:cNvCxnSpPr>
                  <a:stCxn id="57" idx="5"/>
                  <a:endCxn id="69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4">
                  <a:extLst>
                    <a:ext uri="{FF2B5EF4-FFF2-40B4-BE49-F238E27FC236}">
                      <a16:creationId xmlns:a16="http://schemas.microsoft.com/office/drawing/2014/main" id="{C387C0C8-43D4-A741-A05D-91402F978D33}"/>
                    </a:ext>
                  </a:extLst>
                </p:cNvPr>
                <p:cNvCxnSpPr>
                  <a:stCxn id="69" idx="7"/>
                  <a:endCxn id="70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5">
                  <a:extLst>
                    <a:ext uri="{FF2B5EF4-FFF2-40B4-BE49-F238E27FC236}">
                      <a16:creationId xmlns:a16="http://schemas.microsoft.com/office/drawing/2014/main" id="{CCDC9050-0143-8E4A-9546-9FA5F2094DFC}"/>
                    </a:ext>
                  </a:extLst>
                </p:cNvPr>
                <p:cNvCxnSpPr>
                  <a:stCxn id="69" idx="0"/>
                  <a:endCxn id="66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6">
                  <a:extLst>
                    <a:ext uri="{FF2B5EF4-FFF2-40B4-BE49-F238E27FC236}">
                      <a16:creationId xmlns:a16="http://schemas.microsoft.com/office/drawing/2014/main" id="{390E0E7F-6D76-A04B-AEF0-D07746504DCA}"/>
                    </a:ext>
                  </a:extLst>
                </p:cNvPr>
                <p:cNvCxnSpPr>
                  <a:stCxn id="66" idx="1"/>
                  <a:endCxn id="53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7">
                  <a:extLst>
                    <a:ext uri="{FF2B5EF4-FFF2-40B4-BE49-F238E27FC236}">
                      <a16:creationId xmlns:a16="http://schemas.microsoft.com/office/drawing/2014/main" id="{00718676-A85A-7747-9D08-DABBEA573F78}"/>
                    </a:ext>
                  </a:extLst>
                </p:cNvPr>
                <p:cNvCxnSpPr>
                  <a:stCxn id="60" idx="0"/>
                  <a:endCxn id="72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8">
                  <a:extLst>
                    <a:ext uri="{FF2B5EF4-FFF2-40B4-BE49-F238E27FC236}">
                      <a16:creationId xmlns:a16="http://schemas.microsoft.com/office/drawing/2014/main" id="{8C9BB333-8640-1447-AF44-21A7018C779A}"/>
                    </a:ext>
                  </a:extLst>
                </p:cNvPr>
                <p:cNvCxnSpPr>
                  <a:stCxn id="72" idx="3"/>
                  <a:endCxn id="71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9">
                  <a:extLst>
                    <a:ext uri="{FF2B5EF4-FFF2-40B4-BE49-F238E27FC236}">
                      <a16:creationId xmlns:a16="http://schemas.microsoft.com/office/drawing/2014/main" id="{F92B1BC0-1A04-2E4E-A40E-4EB7E323C9A9}"/>
                    </a:ext>
                  </a:extLst>
                </p:cNvPr>
                <p:cNvCxnSpPr>
                  <a:stCxn id="71" idx="6"/>
                  <a:endCxn id="60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0">
                  <a:extLst>
                    <a:ext uri="{FF2B5EF4-FFF2-40B4-BE49-F238E27FC236}">
                      <a16:creationId xmlns:a16="http://schemas.microsoft.com/office/drawing/2014/main" id="{DEF139DB-6419-0E4A-A755-8F1264B8CBC7}"/>
                    </a:ext>
                  </a:extLst>
                </p:cNvPr>
                <p:cNvCxnSpPr>
                  <a:stCxn id="71" idx="5"/>
                  <a:endCxn id="63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1">
                  <a:extLst>
                    <a:ext uri="{FF2B5EF4-FFF2-40B4-BE49-F238E27FC236}">
                      <a16:creationId xmlns:a16="http://schemas.microsoft.com/office/drawing/2014/main" id="{851E1FF4-90FA-E94B-AE65-F8749D2AB236}"/>
                    </a:ext>
                  </a:extLst>
                </p:cNvPr>
                <p:cNvCxnSpPr>
                  <a:stCxn id="70" idx="0"/>
                  <a:endCxn id="65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2">
                  <a:extLst>
                    <a:ext uri="{FF2B5EF4-FFF2-40B4-BE49-F238E27FC236}">
                      <a16:creationId xmlns:a16="http://schemas.microsoft.com/office/drawing/2014/main" id="{51E7DB58-61A3-7742-BDB7-7464D5803333}"/>
                    </a:ext>
                  </a:extLst>
                </p:cNvPr>
                <p:cNvCxnSpPr>
                  <a:stCxn id="69" idx="6"/>
                  <a:endCxn id="71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3">
                  <a:extLst>
                    <a:ext uri="{FF2B5EF4-FFF2-40B4-BE49-F238E27FC236}">
                      <a16:creationId xmlns:a16="http://schemas.microsoft.com/office/drawing/2014/main" id="{D004B5CB-5B03-2447-8BBF-E1E926989087}"/>
                    </a:ext>
                  </a:extLst>
                </p:cNvPr>
                <p:cNvCxnSpPr>
                  <a:stCxn id="58" idx="6"/>
                  <a:endCxn id="69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4">
                  <a:extLst>
                    <a:ext uri="{FF2B5EF4-FFF2-40B4-BE49-F238E27FC236}">
                      <a16:creationId xmlns:a16="http://schemas.microsoft.com/office/drawing/2014/main" id="{013856A3-A158-B84C-A0D6-4252431AD780}"/>
                    </a:ext>
                  </a:extLst>
                </p:cNvPr>
                <p:cNvCxnSpPr>
                  <a:stCxn id="61" idx="7"/>
                  <a:endCxn id="69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5">
                  <a:extLst>
                    <a:ext uri="{FF2B5EF4-FFF2-40B4-BE49-F238E27FC236}">
                      <a16:creationId xmlns:a16="http://schemas.microsoft.com/office/drawing/2014/main" id="{5CC88BC1-39F1-1E4A-AF22-174C4AF55006}"/>
                    </a:ext>
                  </a:extLst>
                </p:cNvPr>
                <p:cNvCxnSpPr>
                  <a:stCxn id="62" idx="0"/>
                  <a:endCxn id="69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6">
                  <a:extLst>
                    <a:ext uri="{FF2B5EF4-FFF2-40B4-BE49-F238E27FC236}">
                      <a16:creationId xmlns:a16="http://schemas.microsoft.com/office/drawing/2014/main" id="{58A0BAA7-2112-C049-90F8-B9082556EF51}"/>
                    </a:ext>
                  </a:extLst>
                </p:cNvPr>
                <p:cNvCxnSpPr>
                  <a:stCxn id="62" idx="7"/>
                  <a:endCxn id="71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" name="文本框 5">
              <a:extLst>
                <a:ext uri="{FF2B5EF4-FFF2-40B4-BE49-F238E27FC236}">
                  <a16:creationId xmlns:a16="http://schemas.microsoft.com/office/drawing/2014/main" id="{78AA9789-6407-B14E-82AB-7CEAECA9B5F1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8" name="弧形 6">
              <a:extLst>
                <a:ext uri="{FF2B5EF4-FFF2-40B4-BE49-F238E27FC236}">
                  <a16:creationId xmlns:a16="http://schemas.microsoft.com/office/drawing/2014/main" id="{DA2FAE0F-8620-894A-91E8-091BCEDE9D27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3" name="组合 3">
            <a:extLst>
              <a:ext uri="{FF2B5EF4-FFF2-40B4-BE49-F238E27FC236}">
                <a16:creationId xmlns:a16="http://schemas.microsoft.com/office/drawing/2014/main" id="{162144B4-673A-6F4C-B674-3474494D20D5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4" name="组合 4">
              <a:extLst>
                <a:ext uri="{FF2B5EF4-FFF2-40B4-BE49-F238E27FC236}">
                  <a16:creationId xmlns:a16="http://schemas.microsoft.com/office/drawing/2014/main" id="{850916E2-FEF5-3245-AC40-25441865CB48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77" name="椭圆 7">
                <a:extLst>
                  <a:ext uri="{FF2B5EF4-FFF2-40B4-BE49-F238E27FC236}">
                    <a16:creationId xmlns:a16="http://schemas.microsoft.com/office/drawing/2014/main" id="{A6AF68C5-DF8E-DF49-A399-E981FC1E835A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8" name="组合 8">
                <a:extLst>
                  <a:ext uri="{FF2B5EF4-FFF2-40B4-BE49-F238E27FC236}">
                    <a16:creationId xmlns:a16="http://schemas.microsoft.com/office/drawing/2014/main" id="{784B8C9C-3632-5E40-858D-F2C845177D7E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79" name="十六角星 9">
                  <a:extLst>
                    <a:ext uri="{FF2B5EF4-FFF2-40B4-BE49-F238E27FC236}">
                      <a16:creationId xmlns:a16="http://schemas.microsoft.com/office/drawing/2014/main" id="{351D531D-6B87-3A4F-A48C-279F9466E55B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80" name="组合 10">
                  <a:extLst>
                    <a:ext uri="{FF2B5EF4-FFF2-40B4-BE49-F238E27FC236}">
                      <a16:creationId xmlns:a16="http://schemas.microsoft.com/office/drawing/2014/main" id="{CA6CD505-ECB1-AC45-8E3C-5DD331BA67FE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17" name="椭圆 47">
                    <a:extLst>
                      <a:ext uri="{FF2B5EF4-FFF2-40B4-BE49-F238E27FC236}">
                        <a16:creationId xmlns:a16="http://schemas.microsoft.com/office/drawing/2014/main" id="{5C8ACF32-FBAB-0E4B-9757-AF3D214CCE5A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8" name="椭圆 48">
                    <a:extLst>
                      <a:ext uri="{FF2B5EF4-FFF2-40B4-BE49-F238E27FC236}">
                        <a16:creationId xmlns:a16="http://schemas.microsoft.com/office/drawing/2014/main" id="{4DA569E0-276C-6E47-9ED5-7C32F084DBA2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9" name="椭圆 49">
                    <a:extLst>
                      <a:ext uri="{FF2B5EF4-FFF2-40B4-BE49-F238E27FC236}">
                        <a16:creationId xmlns:a16="http://schemas.microsoft.com/office/drawing/2014/main" id="{6C8E7B24-AF36-3D41-ABD0-79598BE3417D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0" name="椭圆 50">
                    <a:extLst>
                      <a:ext uri="{FF2B5EF4-FFF2-40B4-BE49-F238E27FC236}">
                        <a16:creationId xmlns:a16="http://schemas.microsoft.com/office/drawing/2014/main" id="{7FA8A0D2-F513-4F40-B839-8B9A63C84F8F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1" name="椭圆 51">
                    <a:extLst>
                      <a:ext uri="{FF2B5EF4-FFF2-40B4-BE49-F238E27FC236}">
                        <a16:creationId xmlns:a16="http://schemas.microsoft.com/office/drawing/2014/main" id="{784D6F5D-835D-D240-B79F-28AF14D81BE0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2" name="椭圆 52">
                    <a:extLst>
                      <a:ext uri="{FF2B5EF4-FFF2-40B4-BE49-F238E27FC236}">
                        <a16:creationId xmlns:a16="http://schemas.microsoft.com/office/drawing/2014/main" id="{8AD8C9AA-877E-7A4A-BE19-35D28BF55E9E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53">
                    <a:extLst>
                      <a:ext uri="{FF2B5EF4-FFF2-40B4-BE49-F238E27FC236}">
                        <a16:creationId xmlns:a16="http://schemas.microsoft.com/office/drawing/2014/main" id="{96BA7CA1-AE49-E649-BFC0-9F6C2265E104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54">
                    <a:extLst>
                      <a:ext uri="{FF2B5EF4-FFF2-40B4-BE49-F238E27FC236}">
                        <a16:creationId xmlns:a16="http://schemas.microsoft.com/office/drawing/2014/main" id="{558EC4C4-5DBF-5A40-B51F-892BF7DD7739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5">
                    <a:extLst>
                      <a:ext uri="{FF2B5EF4-FFF2-40B4-BE49-F238E27FC236}">
                        <a16:creationId xmlns:a16="http://schemas.microsoft.com/office/drawing/2014/main" id="{F5935D18-FB00-F548-9BCF-8E6CE0F8ECD3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6">
                    <a:extLst>
                      <a:ext uri="{FF2B5EF4-FFF2-40B4-BE49-F238E27FC236}">
                        <a16:creationId xmlns:a16="http://schemas.microsoft.com/office/drawing/2014/main" id="{EADC8EB7-E788-0241-8818-88AEDDD05EA5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7">
                    <a:extLst>
                      <a:ext uri="{FF2B5EF4-FFF2-40B4-BE49-F238E27FC236}">
                        <a16:creationId xmlns:a16="http://schemas.microsoft.com/office/drawing/2014/main" id="{83AEEB35-806E-6747-A20A-B0B27A519124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8">
                    <a:extLst>
                      <a:ext uri="{FF2B5EF4-FFF2-40B4-BE49-F238E27FC236}">
                        <a16:creationId xmlns:a16="http://schemas.microsoft.com/office/drawing/2014/main" id="{A94C67C5-B050-9B41-9D53-6613AF1A052A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59">
                    <a:extLst>
                      <a:ext uri="{FF2B5EF4-FFF2-40B4-BE49-F238E27FC236}">
                        <a16:creationId xmlns:a16="http://schemas.microsoft.com/office/drawing/2014/main" id="{136CDD37-B422-2644-8B30-39BE17514AD0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60">
                    <a:extLst>
                      <a:ext uri="{FF2B5EF4-FFF2-40B4-BE49-F238E27FC236}">
                        <a16:creationId xmlns:a16="http://schemas.microsoft.com/office/drawing/2014/main" id="{041015C6-479C-5849-9C9F-4A4CBA813E68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61">
                    <a:extLst>
                      <a:ext uri="{FF2B5EF4-FFF2-40B4-BE49-F238E27FC236}">
                        <a16:creationId xmlns:a16="http://schemas.microsoft.com/office/drawing/2014/main" id="{A5996F32-4479-C44C-8000-6CEE092A8C45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62">
                    <a:extLst>
                      <a:ext uri="{FF2B5EF4-FFF2-40B4-BE49-F238E27FC236}">
                        <a16:creationId xmlns:a16="http://schemas.microsoft.com/office/drawing/2014/main" id="{26AF8F97-5097-724E-B9F5-03DD3E81690C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63">
                    <a:extLst>
                      <a:ext uri="{FF2B5EF4-FFF2-40B4-BE49-F238E27FC236}">
                        <a16:creationId xmlns:a16="http://schemas.microsoft.com/office/drawing/2014/main" id="{94C097FF-1D33-1E48-903B-F192A7B17BAF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64">
                    <a:extLst>
                      <a:ext uri="{FF2B5EF4-FFF2-40B4-BE49-F238E27FC236}">
                        <a16:creationId xmlns:a16="http://schemas.microsoft.com/office/drawing/2014/main" id="{A985A7A8-4871-3C49-8AD7-1B002B6B428D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5">
                    <a:extLst>
                      <a:ext uri="{FF2B5EF4-FFF2-40B4-BE49-F238E27FC236}">
                        <a16:creationId xmlns:a16="http://schemas.microsoft.com/office/drawing/2014/main" id="{A4ADCBC9-5742-5D4D-BE69-D739276EEC91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6">
                    <a:extLst>
                      <a:ext uri="{FF2B5EF4-FFF2-40B4-BE49-F238E27FC236}">
                        <a16:creationId xmlns:a16="http://schemas.microsoft.com/office/drawing/2014/main" id="{9B6FA023-3F4A-3346-9B46-34A5CF18190A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7">
                    <a:extLst>
                      <a:ext uri="{FF2B5EF4-FFF2-40B4-BE49-F238E27FC236}">
                        <a16:creationId xmlns:a16="http://schemas.microsoft.com/office/drawing/2014/main" id="{EFEC5504-2C3F-8F47-8C83-D71200E91D36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8">
                    <a:extLst>
                      <a:ext uri="{FF2B5EF4-FFF2-40B4-BE49-F238E27FC236}">
                        <a16:creationId xmlns:a16="http://schemas.microsoft.com/office/drawing/2014/main" id="{2263185C-0537-DE44-9C83-FBE22A227C0D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69">
                    <a:extLst>
                      <a:ext uri="{FF2B5EF4-FFF2-40B4-BE49-F238E27FC236}">
                        <a16:creationId xmlns:a16="http://schemas.microsoft.com/office/drawing/2014/main" id="{A0912B6C-9193-B241-AD07-B549371218DA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70">
                    <a:extLst>
                      <a:ext uri="{FF2B5EF4-FFF2-40B4-BE49-F238E27FC236}">
                        <a16:creationId xmlns:a16="http://schemas.microsoft.com/office/drawing/2014/main" id="{E8A7B1F3-AE45-B243-A325-301CE041139B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1" name="直接连接符 11">
                  <a:extLst>
                    <a:ext uri="{FF2B5EF4-FFF2-40B4-BE49-F238E27FC236}">
                      <a16:creationId xmlns:a16="http://schemas.microsoft.com/office/drawing/2014/main" id="{F26C947E-39E4-5F4E-8F83-54F1D6E3177F}"/>
                    </a:ext>
                  </a:extLst>
                </p:cNvPr>
                <p:cNvCxnSpPr>
                  <a:stCxn id="118" idx="4"/>
                  <a:endCxn id="136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12">
                  <a:extLst>
                    <a:ext uri="{FF2B5EF4-FFF2-40B4-BE49-F238E27FC236}">
                      <a16:creationId xmlns:a16="http://schemas.microsoft.com/office/drawing/2014/main" id="{E22EAF3B-F3B3-2947-827D-DAC4BF0E86CF}"/>
                    </a:ext>
                  </a:extLst>
                </p:cNvPr>
                <p:cNvCxnSpPr>
                  <a:stCxn id="117" idx="5"/>
                  <a:endCxn id="136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13">
                  <a:extLst>
                    <a:ext uri="{FF2B5EF4-FFF2-40B4-BE49-F238E27FC236}">
                      <a16:creationId xmlns:a16="http://schemas.microsoft.com/office/drawing/2014/main" id="{DEDF8DF9-E8B1-6E4D-BF3A-A51780EFDCC4}"/>
                    </a:ext>
                  </a:extLst>
                </p:cNvPr>
                <p:cNvCxnSpPr>
                  <a:stCxn id="134" idx="0"/>
                  <a:endCxn id="117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14">
                  <a:extLst>
                    <a:ext uri="{FF2B5EF4-FFF2-40B4-BE49-F238E27FC236}">
                      <a16:creationId xmlns:a16="http://schemas.microsoft.com/office/drawing/2014/main" id="{1505F7BF-DB1D-D14D-88C6-522092848C56}"/>
                    </a:ext>
                  </a:extLst>
                </p:cNvPr>
                <p:cNvCxnSpPr>
                  <a:stCxn id="139" idx="3"/>
                  <a:endCxn id="132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15">
                  <a:extLst>
                    <a:ext uri="{FF2B5EF4-FFF2-40B4-BE49-F238E27FC236}">
                      <a16:creationId xmlns:a16="http://schemas.microsoft.com/office/drawing/2014/main" id="{49FBE52B-C7FF-AC44-8D5F-6DA1387DD4EC}"/>
                    </a:ext>
                  </a:extLst>
                </p:cNvPr>
                <p:cNvCxnSpPr>
                  <a:stCxn id="122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16">
                  <a:extLst>
                    <a:ext uri="{FF2B5EF4-FFF2-40B4-BE49-F238E27FC236}">
                      <a16:creationId xmlns:a16="http://schemas.microsoft.com/office/drawing/2014/main" id="{99CBDFB7-0839-0742-ADA7-89E462614EC4}"/>
                    </a:ext>
                  </a:extLst>
                </p:cNvPr>
                <p:cNvCxnSpPr>
                  <a:stCxn id="134" idx="6"/>
                  <a:endCxn id="133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7">
                  <a:extLst>
                    <a:ext uri="{FF2B5EF4-FFF2-40B4-BE49-F238E27FC236}">
                      <a16:creationId xmlns:a16="http://schemas.microsoft.com/office/drawing/2014/main" id="{82AE0A7B-1BEC-0A44-9C79-F3E595284E5C}"/>
                    </a:ext>
                  </a:extLst>
                </p:cNvPr>
                <p:cNvCxnSpPr>
                  <a:stCxn id="133" idx="0"/>
                  <a:endCxn id="136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8">
                  <a:extLst>
                    <a:ext uri="{FF2B5EF4-FFF2-40B4-BE49-F238E27FC236}">
                      <a16:creationId xmlns:a16="http://schemas.microsoft.com/office/drawing/2014/main" id="{06F14F13-8335-D842-B1A1-1A41152D2760}"/>
                    </a:ext>
                  </a:extLst>
                </p:cNvPr>
                <p:cNvCxnSpPr>
                  <a:stCxn id="125" idx="7"/>
                  <a:endCxn id="134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19">
                  <a:extLst>
                    <a:ext uri="{FF2B5EF4-FFF2-40B4-BE49-F238E27FC236}">
                      <a16:creationId xmlns:a16="http://schemas.microsoft.com/office/drawing/2014/main" id="{E72CEF58-4B0B-0141-8180-444C864E316F}"/>
                    </a:ext>
                  </a:extLst>
                </p:cNvPr>
                <p:cNvCxnSpPr>
                  <a:stCxn id="134" idx="5"/>
                  <a:endCxn id="138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20">
                  <a:extLst>
                    <a:ext uri="{FF2B5EF4-FFF2-40B4-BE49-F238E27FC236}">
                      <a16:creationId xmlns:a16="http://schemas.microsoft.com/office/drawing/2014/main" id="{5D7DA8DB-6F28-5E4F-8AA6-8BC7F8F20271}"/>
                    </a:ext>
                  </a:extLst>
                </p:cNvPr>
                <p:cNvCxnSpPr>
                  <a:stCxn id="136" idx="7"/>
                  <a:endCxn id="119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21">
                  <a:extLst>
                    <a:ext uri="{FF2B5EF4-FFF2-40B4-BE49-F238E27FC236}">
                      <a16:creationId xmlns:a16="http://schemas.microsoft.com/office/drawing/2014/main" id="{75DC90CA-38C1-454A-9351-8213AB3DCA91}"/>
                    </a:ext>
                  </a:extLst>
                </p:cNvPr>
                <p:cNvCxnSpPr>
                  <a:stCxn id="136" idx="6"/>
                  <a:endCxn id="120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22">
                  <a:extLst>
                    <a:ext uri="{FF2B5EF4-FFF2-40B4-BE49-F238E27FC236}">
                      <a16:creationId xmlns:a16="http://schemas.microsoft.com/office/drawing/2014/main" id="{BA289429-92AF-DD43-8C46-0BD8CE27B044}"/>
                    </a:ext>
                  </a:extLst>
                </p:cNvPr>
                <p:cNvCxnSpPr>
                  <a:stCxn id="134" idx="7"/>
                  <a:endCxn id="136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23">
                  <a:extLst>
                    <a:ext uri="{FF2B5EF4-FFF2-40B4-BE49-F238E27FC236}">
                      <a16:creationId xmlns:a16="http://schemas.microsoft.com/office/drawing/2014/main" id="{E5149330-732D-0044-A8E0-F473FCC77FBD}"/>
                    </a:ext>
                  </a:extLst>
                </p:cNvPr>
                <p:cNvCxnSpPr>
                  <a:stCxn id="136" idx="5"/>
                  <a:endCxn id="135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24">
                  <a:extLst>
                    <a:ext uri="{FF2B5EF4-FFF2-40B4-BE49-F238E27FC236}">
                      <a16:creationId xmlns:a16="http://schemas.microsoft.com/office/drawing/2014/main" id="{DC59B877-F1E3-A543-BEC9-D84F84253066}"/>
                    </a:ext>
                  </a:extLst>
                </p:cNvPr>
                <p:cNvCxnSpPr>
                  <a:stCxn id="133" idx="6"/>
                  <a:endCxn id="135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5">
                  <a:extLst>
                    <a:ext uri="{FF2B5EF4-FFF2-40B4-BE49-F238E27FC236}">
                      <a16:creationId xmlns:a16="http://schemas.microsoft.com/office/drawing/2014/main" id="{D52CE4DC-3F89-BF4C-BAC0-BC543486B56F}"/>
                    </a:ext>
                  </a:extLst>
                </p:cNvPr>
                <p:cNvCxnSpPr>
                  <a:stCxn id="135" idx="3"/>
                  <a:endCxn id="139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6">
                  <a:extLst>
                    <a:ext uri="{FF2B5EF4-FFF2-40B4-BE49-F238E27FC236}">
                      <a16:creationId xmlns:a16="http://schemas.microsoft.com/office/drawing/2014/main" id="{10A12227-2F39-7E4D-A07E-E42617499280}"/>
                    </a:ext>
                  </a:extLst>
                </p:cNvPr>
                <p:cNvCxnSpPr>
                  <a:stCxn id="135" idx="0"/>
                  <a:endCxn id="120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7">
                  <a:extLst>
                    <a:ext uri="{FF2B5EF4-FFF2-40B4-BE49-F238E27FC236}">
                      <a16:creationId xmlns:a16="http://schemas.microsoft.com/office/drawing/2014/main" id="{7EDF6EF1-3CF5-2E45-BBE3-17DE44CC6A10}"/>
                    </a:ext>
                  </a:extLst>
                </p:cNvPr>
                <p:cNvCxnSpPr>
                  <a:stCxn id="135" idx="5"/>
                  <a:endCxn id="140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8">
                  <a:extLst>
                    <a:ext uri="{FF2B5EF4-FFF2-40B4-BE49-F238E27FC236}">
                      <a16:creationId xmlns:a16="http://schemas.microsoft.com/office/drawing/2014/main" id="{91BE37AD-4F96-AE4E-973F-AFF651E42690}"/>
                    </a:ext>
                  </a:extLst>
                </p:cNvPr>
                <p:cNvCxnSpPr>
                  <a:stCxn id="140" idx="0"/>
                  <a:endCxn id="120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29">
                  <a:extLst>
                    <a:ext uri="{FF2B5EF4-FFF2-40B4-BE49-F238E27FC236}">
                      <a16:creationId xmlns:a16="http://schemas.microsoft.com/office/drawing/2014/main" id="{C6CFB0E4-3F7D-674A-99FE-75E8BF0E4311}"/>
                    </a:ext>
                  </a:extLst>
                </p:cNvPr>
                <p:cNvCxnSpPr>
                  <a:stCxn id="140" idx="7"/>
                  <a:endCxn id="123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30">
                  <a:extLst>
                    <a:ext uri="{FF2B5EF4-FFF2-40B4-BE49-F238E27FC236}">
                      <a16:creationId xmlns:a16="http://schemas.microsoft.com/office/drawing/2014/main" id="{DA621970-DED7-B741-BCEC-4D9DADEEE96B}"/>
                    </a:ext>
                  </a:extLst>
                </p:cNvPr>
                <p:cNvCxnSpPr>
                  <a:stCxn id="127" idx="1"/>
                  <a:endCxn id="140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31">
                  <a:extLst>
                    <a:ext uri="{FF2B5EF4-FFF2-40B4-BE49-F238E27FC236}">
                      <a16:creationId xmlns:a16="http://schemas.microsoft.com/office/drawing/2014/main" id="{44FB4A85-DC81-F441-86A4-5BD3FC627C76}"/>
                    </a:ext>
                  </a:extLst>
                </p:cNvPr>
                <p:cNvCxnSpPr>
                  <a:stCxn id="133" idx="4"/>
                  <a:endCxn id="139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32">
                  <a:extLst>
                    <a:ext uri="{FF2B5EF4-FFF2-40B4-BE49-F238E27FC236}">
                      <a16:creationId xmlns:a16="http://schemas.microsoft.com/office/drawing/2014/main" id="{7AC448AD-B228-A24D-81A4-D30474C5F80C}"/>
                    </a:ext>
                  </a:extLst>
                </p:cNvPr>
                <p:cNvCxnSpPr>
                  <a:stCxn id="138" idx="5"/>
                  <a:endCxn id="139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33">
                  <a:extLst>
                    <a:ext uri="{FF2B5EF4-FFF2-40B4-BE49-F238E27FC236}">
                      <a16:creationId xmlns:a16="http://schemas.microsoft.com/office/drawing/2014/main" id="{E539516C-875F-3C42-BD04-69E362166410}"/>
                    </a:ext>
                  </a:extLst>
                </p:cNvPr>
                <p:cNvCxnSpPr>
                  <a:stCxn id="125" idx="5"/>
                  <a:endCxn id="137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34">
                  <a:extLst>
                    <a:ext uri="{FF2B5EF4-FFF2-40B4-BE49-F238E27FC236}">
                      <a16:creationId xmlns:a16="http://schemas.microsoft.com/office/drawing/2014/main" id="{83BE2B7D-7ABF-C840-BDEA-54A3C40AF071}"/>
                    </a:ext>
                  </a:extLst>
                </p:cNvPr>
                <p:cNvCxnSpPr>
                  <a:stCxn id="137" idx="7"/>
                  <a:endCxn id="138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5">
                  <a:extLst>
                    <a:ext uri="{FF2B5EF4-FFF2-40B4-BE49-F238E27FC236}">
                      <a16:creationId xmlns:a16="http://schemas.microsoft.com/office/drawing/2014/main" id="{C12C9A81-5073-4E41-8F93-87C98658DCD3}"/>
                    </a:ext>
                  </a:extLst>
                </p:cNvPr>
                <p:cNvCxnSpPr>
                  <a:stCxn id="137" idx="0"/>
                  <a:endCxn id="134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6">
                  <a:extLst>
                    <a:ext uri="{FF2B5EF4-FFF2-40B4-BE49-F238E27FC236}">
                      <a16:creationId xmlns:a16="http://schemas.microsoft.com/office/drawing/2014/main" id="{771021B0-7EC3-DF40-9771-865D02C49620}"/>
                    </a:ext>
                  </a:extLst>
                </p:cNvPr>
                <p:cNvCxnSpPr>
                  <a:stCxn id="134" idx="1"/>
                  <a:endCxn id="121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7">
                  <a:extLst>
                    <a:ext uri="{FF2B5EF4-FFF2-40B4-BE49-F238E27FC236}">
                      <a16:creationId xmlns:a16="http://schemas.microsoft.com/office/drawing/2014/main" id="{9730B987-305E-D944-9BE1-C393CE072658}"/>
                    </a:ext>
                  </a:extLst>
                </p:cNvPr>
                <p:cNvCxnSpPr>
                  <a:stCxn id="128" idx="0"/>
                  <a:endCxn id="140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8">
                  <a:extLst>
                    <a:ext uri="{FF2B5EF4-FFF2-40B4-BE49-F238E27FC236}">
                      <a16:creationId xmlns:a16="http://schemas.microsoft.com/office/drawing/2014/main" id="{32A76B68-E593-F14F-A428-09B102FA2A47}"/>
                    </a:ext>
                  </a:extLst>
                </p:cNvPr>
                <p:cNvCxnSpPr>
                  <a:stCxn id="140" idx="3"/>
                  <a:endCxn id="139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39">
                  <a:extLst>
                    <a:ext uri="{FF2B5EF4-FFF2-40B4-BE49-F238E27FC236}">
                      <a16:creationId xmlns:a16="http://schemas.microsoft.com/office/drawing/2014/main" id="{677944D9-398C-114A-867D-57CAB8384F07}"/>
                    </a:ext>
                  </a:extLst>
                </p:cNvPr>
                <p:cNvCxnSpPr>
                  <a:stCxn id="139" idx="6"/>
                  <a:endCxn id="128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40">
                  <a:extLst>
                    <a:ext uri="{FF2B5EF4-FFF2-40B4-BE49-F238E27FC236}">
                      <a16:creationId xmlns:a16="http://schemas.microsoft.com/office/drawing/2014/main" id="{CED02487-B77E-F349-9539-DF95E8631EB3}"/>
                    </a:ext>
                  </a:extLst>
                </p:cNvPr>
                <p:cNvCxnSpPr>
                  <a:stCxn id="139" idx="5"/>
                  <a:endCxn id="131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41">
                  <a:extLst>
                    <a:ext uri="{FF2B5EF4-FFF2-40B4-BE49-F238E27FC236}">
                      <a16:creationId xmlns:a16="http://schemas.microsoft.com/office/drawing/2014/main" id="{03BF5A07-FE3D-0B43-849B-178CDA313F27}"/>
                    </a:ext>
                  </a:extLst>
                </p:cNvPr>
                <p:cNvCxnSpPr>
                  <a:stCxn id="138" idx="0"/>
                  <a:endCxn id="133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42">
                  <a:extLst>
                    <a:ext uri="{FF2B5EF4-FFF2-40B4-BE49-F238E27FC236}">
                      <a16:creationId xmlns:a16="http://schemas.microsoft.com/office/drawing/2014/main" id="{43F3E8C8-CD4F-0645-ADDA-B36A1479E4D5}"/>
                    </a:ext>
                  </a:extLst>
                </p:cNvPr>
                <p:cNvCxnSpPr>
                  <a:stCxn id="137" idx="6"/>
                  <a:endCxn id="139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43">
                  <a:extLst>
                    <a:ext uri="{FF2B5EF4-FFF2-40B4-BE49-F238E27FC236}">
                      <a16:creationId xmlns:a16="http://schemas.microsoft.com/office/drawing/2014/main" id="{031DB005-ED42-7843-A684-740AE4F2BBD0}"/>
                    </a:ext>
                  </a:extLst>
                </p:cNvPr>
                <p:cNvCxnSpPr>
                  <a:stCxn id="126" idx="6"/>
                  <a:endCxn id="137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44">
                  <a:extLst>
                    <a:ext uri="{FF2B5EF4-FFF2-40B4-BE49-F238E27FC236}">
                      <a16:creationId xmlns:a16="http://schemas.microsoft.com/office/drawing/2014/main" id="{F71E8587-06C5-EC49-8652-7D7704CDBD6B}"/>
                    </a:ext>
                  </a:extLst>
                </p:cNvPr>
                <p:cNvCxnSpPr>
                  <a:stCxn id="129" idx="7"/>
                  <a:endCxn id="137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5">
                  <a:extLst>
                    <a:ext uri="{FF2B5EF4-FFF2-40B4-BE49-F238E27FC236}">
                      <a16:creationId xmlns:a16="http://schemas.microsoft.com/office/drawing/2014/main" id="{75CBB003-7EB9-2C4C-B9CB-B08FDA2C1E48}"/>
                    </a:ext>
                  </a:extLst>
                </p:cNvPr>
                <p:cNvCxnSpPr>
                  <a:stCxn id="130" idx="0"/>
                  <a:endCxn id="137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46">
                  <a:extLst>
                    <a:ext uri="{FF2B5EF4-FFF2-40B4-BE49-F238E27FC236}">
                      <a16:creationId xmlns:a16="http://schemas.microsoft.com/office/drawing/2014/main" id="{D4F1C7D8-8E91-334E-9655-26FC3F5AA1C3}"/>
                    </a:ext>
                  </a:extLst>
                </p:cNvPr>
                <p:cNvCxnSpPr>
                  <a:stCxn id="130" idx="7"/>
                  <a:endCxn id="139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5" name="文本框 5">
              <a:extLst>
                <a:ext uri="{FF2B5EF4-FFF2-40B4-BE49-F238E27FC236}">
                  <a16:creationId xmlns:a16="http://schemas.microsoft.com/office/drawing/2014/main" id="{3749FCC7-7871-3849-BCFF-EC69FCCFA900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6" name="弧形 6">
              <a:extLst>
                <a:ext uri="{FF2B5EF4-FFF2-40B4-BE49-F238E27FC236}">
                  <a16:creationId xmlns:a16="http://schemas.microsoft.com/office/drawing/2014/main" id="{B06AE51E-A861-8845-9974-CFC0418851C7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1" name="文本框 71">
            <a:extLst>
              <a:ext uri="{FF2B5EF4-FFF2-40B4-BE49-F238E27FC236}">
                <a16:creationId xmlns:a16="http://schemas.microsoft.com/office/drawing/2014/main" id="{1613785A-82B2-3047-9739-D966C46F9B96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FC564F08-9189-1A4C-97F0-DDDB32169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0385" y="1839633"/>
            <a:ext cx="40005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5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37" y="1"/>
            <a:ext cx="9215178" cy="5200022"/>
            <a:chOff x="-716" y="-1"/>
            <a:chExt cx="12286904" cy="6933363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1" y="-1"/>
              <a:ext cx="12269037" cy="6933363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716" y="0"/>
              <a:ext cx="12286904" cy="6910571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1129525" y="3258033"/>
            <a:ext cx="1181727" cy="1180618"/>
            <a:chOff x="1308745" y="2394284"/>
            <a:chExt cx="2326780" cy="2324596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00162" y="2491188"/>
              <a:ext cx="2143001" cy="2140801"/>
            </a:xfrm>
            <a:prstGeom prst="rect">
              <a:avLst/>
            </a:prstGeom>
          </p:spPr>
        </p:pic>
        <p:grpSp>
          <p:nvGrpSpPr>
            <p:cNvPr id="9" name="组合 8"/>
            <p:cNvGrpSpPr/>
            <p:nvPr/>
          </p:nvGrpSpPr>
          <p:grpSpPr>
            <a:xfrm>
              <a:off x="1308745" y="2394284"/>
              <a:ext cx="2326780" cy="2324596"/>
              <a:chOff x="2433048" y="1083945"/>
              <a:chExt cx="5333787" cy="5328780"/>
            </a:xfrm>
          </p:grpSpPr>
          <p:sp>
            <p:nvSpPr>
              <p:cNvPr id="10" name="十六角星 9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2" name="椭圆 51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3" name="椭圆 52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4" name="椭圆 53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5" name="椭圆 54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8" name="椭圆 57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0" name="椭圆 59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1" name="椭圆 60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2" name="椭圆 61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3" name="椭圆 62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4" name="椭圆 63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5" name="椭圆 64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6" name="椭圆 65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8" name="椭圆 67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69" name="椭圆 68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70" name="椭圆 69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71" name="椭圆 70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12" name="直接连接符 11"/>
              <p:cNvCxnSpPr>
                <a:stCxn id="49" idx="4"/>
                <a:endCxn id="67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>
                <a:stCxn id="48" idx="5"/>
                <a:endCxn id="67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>
                <a:stCxn id="65" idx="0"/>
                <a:endCxn id="48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>
                <a:stCxn id="70" idx="3"/>
                <a:endCxn id="63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>
                <a:stCxn id="53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65" idx="6"/>
                <a:endCxn id="64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>
                <a:stCxn id="64" idx="0"/>
                <a:endCxn id="67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>
                <a:stCxn id="56" idx="7"/>
                <a:endCxn id="65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>
                <a:stCxn id="65" idx="5"/>
                <a:endCxn id="69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>
                <a:stCxn id="67" idx="7"/>
                <a:endCxn id="50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67" idx="6"/>
                <a:endCxn id="51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>
                <a:stCxn id="65" idx="7"/>
                <a:endCxn id="67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67" idx="5"/>
                <a:endCxn id="66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64" idx="6"/>
                <a:endCxn id="66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66" idx="3"/>
                <a:endCxn id="70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66" idx="0"/>
                <a:endCxn id="51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>
                <a:stCxn id="66" idx="5"/>
                <a:endCxn id="71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71" idx="0"/>
                <a:endCxn id="51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71" idx="7"/>
                <a:endCxn id="54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>
                <a:stCxn id="58" idx="1"/>
                <a:endCxn id="71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64" idx="4"/>
                <a:endCxn id="70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69" idx="5"/>
                <a:endCxn id="70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>
                <a:stCxn id="56" idx="5"/>
                <a:endCxn id="68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>
                <a:stCxn id="68" idx="7"/>
                <a:endCxn id="69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68" idx="0"/>
                <a:endCxn id="65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>
                <a:stCxn id="65" idx="1"/>
                <a:endCxn id="52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>
                <a:stCxn id="59" idx="0"/>
                <a:endCxn id="71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>
                <a:stCxn id="71" idx="3"/>
                <a:endCxn id="70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>
                <a:stCxn id="70" idx="6"/>
                <a:endCxn id="59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>
                <a:stCxn id="70" idx="5"/>
                <a:endCxn id="62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>
                <a:stCxn id="69" idx="0"/>
                <a:endCxn id="64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>
                <a:stCxn id="68" idx="6"/>
                <a:endCxn id="70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>
                <a:stCxn id="57" idx="6"/>
                <a:endCxn id="68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>
                <a:stCxn id="60" idx="7"/>
                <a:endCxn id="68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>
                <a:stCxn id="61" idx="0"/>
                <a:endCxn id="68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>
                <a:stCxn id="61" idx="7"/>
                <a:endCxn id="70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2" name="组合 71"/>
          <p:cNvGrpSpPr/>
          <p:nvPr/>
        </p:nvGrpSpPr>
        <p:grpSpPr>
          <a:xfrm>
            <a:off x="5781678" y="-1162246"/>
            <a:ext cx="5058729" cy="5053979"/>
            <a:chOff x="1308745" y="2394284"/>
            <a:chExt cx="2326780" cy="2324596"/>
          </a:xfrm>
        </p:grpSpPr>
        <p:pic>
          <p:nvPicPr>
            <p:cNvPr id="73" name="图片 72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00162" y="2491188"/>
              <a:ext cx="2143001" cy="2140801"/>
            </a:xfrm>
            <a:prstGeom prst="rect">
              <a:avLst/>
            </a:prstGeom>
          </p:spPr>
        </p:pic>
        <p:grpSp>
          <p:nvGrpSpPr>
            <p:cNvPr id="74" name="组合 73"/>
            <p:cNvGrpSpPr/>
            <p:nvPr/>
          </p:nvGrpSpPr>
          <p:grpSpPr>
            <a:xfrm>
              <a:off x="1308745" y="2394284"/>
              <a:ext cx="2326780" cy="2324596"/>
              <a:chOff x="2433048" y="1083945"/>
              <a:chExt cx="5333787" cy="5328780"/>
            </a:xfrm>
          </p:grpSpPr>
          <p:sp>
            <p:nvSpPr>
              <p:cNvPr id="75" name="十六角星 74"/>
              <p:cNvSpPr/>
              <p:nvPr/>
            </p:nvSpPr>
            <p:spPr>
              <a:xfrm>
                <a:off x="2470676" y="1127265"/>
                <a:ext cx="5254344" cy="5254344"/>
              </a:xfrm>
              <a:prstGeom prst="star16">
                <a:avLst>
                  <a:gd name="adj" fmla="val 49459"/>
                </a:avLst>
              </a:prstGeom>
              <a:noFill/>
              <a:ln w="6350">
                <a:solidFill>
                  <a:srgbClr val="9D81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6" name="组合 75"/>
              <p:cNvGrpSpPr/>
              <p:nvPr/>
            </p:nvGrpSpPr>
            <p:grpSpPr>
              <a:xfrm>
                <a:off x="2433048" y="1083945"/>
                <a:ext cx="5333787" cy="5328780"/>
                <a:chOff x="2280648" y="931545"/>
                <a:chExt cx="5333787" cy="5328780"/>
              </a:xfrm>
            </p:grpSpPr>
            <p:sp>
              <p:nvSpPr>
                <p:cNvPr id="113" name="椭圆 112"/>
                <p:cNvSpPr/>
                <p:nvPr/>
              </p:nvSpPr>
              <p:spPr>
                <a:xfrm>
                  <a:off x="3903037" y="113166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4" name="椭圆 113"/>
                <p:cNvSpPr/>
                <p:nvPr/>
              </p:nvSpPr>
              <p:spPr>
                <a:xfrm>
                  <a:off x="4916848" y="93154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5" name="椭圆 114"/>
                <p:cNvSpPr/>
                <p:nvPr/>
              </p:nvSpPr>
              <p:spPr>
                <a:xfrm>
                  <a:off x="5937928" y="113116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6" name="椭圆 115"/>
                <p:cNvSpPr/>
                <p:nvPr/>
              </p:nvSpPr>
              <p:spPr>
                <a:xfrm>
                  <a:off x="6763087" y="170149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7" name="椭圆 116"/>
                <p:cNvSpPr/>
                <p:nvPr/>
              </p:nvSpPr>
              <p:spPr>
                <a:xfrm>
                  <a:off x="3057568" y="169725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8" name="椭圆 117"/>
                <p:cNvSpPr/>
                <p:nvPr/>
              </p:nvSpPr>
              <p:spPr>
                <a:xfrm>
                  <a:off x="2481128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19" name="椭圆 118"/>
                <p:cNvSpPr/>
                <p:nvPr/>
              </p:nvSpPr>
              <p:spPr>
                <a:xfrm>
                  <a:off x="7344374" y="255634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0" name="椭圆 119"/>
                <p:cNvSpPr/>
                <p:nvPr/>
              </p:nvSpPr>
              <p:spPr>
                <a:xfrm>
                  <a:off x="7542435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1" name="椭圆 120"/>
                <p:cNvSpPr/>
                <p:nvPr/>
              </p:nvSpPr>
              <p:spPr>
                <a:xfrm>
                  <a:off x="2280648" y="354803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2" name="椭圆 121"/>
                <p:cNvSpPr/>
                <p:nvPr/>
              </p:nvSpPr>
              <p:spPr>
                <a:xfrm>
                  <a:off x="2499116" y="4616410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3" name="椭圆 122"/>
                <p:cNvSpPr/>
                <p:nvPr/>
              </p:nvSpPr>
              <p:spPr>
                <a:xfrm>
                  <a:off x="7321514" y="458973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4" name="椭圆 123"/>
                <p:cNvSpPr/>
                <p:nvPr/>
              </p:nvSpPr>
              <p:spPr>
                <a:xfrm>
                  <a:off x="6772514" y="5426709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5" name="椭圆 124"/>
                <p:cNvSpPr/>
                <p:nvPr/>
              </p:nvSpPr>
              <p:spPr>
                <a:xfrm>
                  <a:off x="3057568" y="542246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6" name="椭圆 125"/>
                <p:cNvSpPr/>
                <p:nvPr/>
              </p:nvSpPr>
              <p:spPr>
                <a:xfrm>
                  <a:off x="3903037" y="5981184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7" name="椭圆 126"/>
                <p:cNvSpPr/>
                <p:nvPr/>
              </p:nvSpPr>
              <p:spPr>
                <a:xfrm>
                  <a:off x="5937928" y="598068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8" name="椭圆 127"/>
                <p:cNvSpPr/>
                <p:nvPr/>
              </p:nvSpPr>
              <p:spPr>
                <a:xfrm>
                  <a:off x="4916848" y="6188325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29" name="椭圆 128"/>
                <p:cNvSpPr/>
                <p:nvPr/>
              </p:nvSpPr>
              <p:spPr>
                <a:xfrm>
                  <a:off x="4488353" y="265727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0" name="椭圆 129"/>
                <p:cNvSpPr/>
                <p:nvPr/>
              </p:nvSpPr>
              <p:spPr>
                <a:xfrm>
                  <a:off x="3129568" y="2357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1" name="椭圆 130"/>
                <p:cNvSpPr/>
                <p:nvPr/>
              </p:nvSpPr>
              <p:spPr>
                <a:xfrm>
                  <a:off x="6107323" y="2572227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2" name="椭圆 131"/>
                <p:cNvSpPr/>
                <p:nvPr/>
              </p:nvSpPr>
              <p:spPr>
                <a:xfrm>
                  <a:off x="5431118" y="154482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3" name="椭圆 132"/>
                <p:cNvSpPr/>
                <p:nvPr/>
              </p:nvSpPr>
              <p:spPr>
                <a:xfrm>
                  <a:off x="3338442" y="4860972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4" name="椭圆 133"/>
                <p:cNvSpPr/>
                <p:nvPr/>
              </p:nvSpPr>
              <p:spPr>
                <a:xfrm>
                  <a:off x="4080450" y="3493613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5" name="椭圆 134"/>
                <p:cNvSpPr/>
                <p:nvPr/>
              </p:nvSpPr>
              <p:spPr>
                <a:xfrm>
                  <a:off x="5359118" y="5685361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sp>
              <p:nvSpPr>
                <p:cNvPr id="136" name="椭圆 135"/>
                <p:cNvSpPr/>
                <p:nvPr/>
              </p:nvSpPr>
              <p:spPr>
                <a:xfrm>
                  <a:off x="6857155" y="3464768"/>
                  <a:ext cx="72000" cy="72000"/>
                </a:xfrm>
                <a:prstGeom prst="ellipse">
                  <a:avLst/>
                </a:prstGeom>
                <a:solidFill>
                  <a:srgbClr val="9D81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</p:grpSp>
          <p:cxnSp>
            <p:nvCxnSpPr>
              <p:cNvPr id="77" name="直接连接符 76"/>
              <p:cNvCxnSpPr>
                <a:stCxn id="114" idx="4"/>
                <a:endCxn id="132" idx="0"/>
              </p:cNvCxnSpPr>
              <p:nvPr/>
            </p:nvCxnSpPr>
            <p:spPr>
              <a:xfrm>
                <a:off x="5105248" y="1155945"/>
                <a:ext cx="514270" cy="5412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stCxn id="113" idx="5"/>
                <a:endCxn id="132" idx="2"/>
              </p:cNvCxnSpPr>
              <p:nvPr/>
            </p:nvCxnSpPr>
            <p:spPr>
              <a:xfrm>
                <a:off x="4116893" y="1345521"/>
                <a:ext cx="1466625" cy="38770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>
                <a:stCxn id="130" idx="0"/>
                <a:endCxn id="113" idx="4"/>
              </p:cNvCxnSpPr>
              <p:nvPr/>
            </p:nvCxnSpPr>
            <p:spPr>
              <a:xfrm flipV="1">
                <a:off x="3317968" y="1356065"/>
                <a:ext cx="773469" cy="1153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>
                <a:stCxn id="135" idx="3"/>
                <a:endCxn id="128" idx="0"/>
              </p:cNvCxnSpPr>
              <p:nvPr/>
            </p:nvCxnSpPr>
            <p:spPr>
              <a:xfrm flipH="1">
                <a:off x="5105248" y="5899217"/>
                <a:ext cx="416814" cy="44150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>
                <a:stCxn id="118" idx="6"/>
              </p:cNvCxnSpPr>
              <p:nvPr/>
            </p:nvCxnSpPr>
            <p:spPr>
              <a:xfrm flipV="1">
                <a:off x="2705528" y="2545627"/>
                <a:ext cx="576440" cy="19911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>
                <a:stCxn id="130" idx="6"/>
                <a:endCxn id="129" idx="2"/>
              </p:cNvCxnSpPr>
              <p:nvPr/>
            </p:nvCxnSpPr>
            <p:spPr>
              <a:xfrm>
                <a:off x="3353968" y="2545627"/>
                <a:ext cx="1286785" cy="300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stCxn id="129" idx="0"/>
                <a:endCxn id="132" idx="4"/>
              </p:cNvCxnSpPr>
              <p:nvPr/>
            </p:nvCxnSpPr>
            <p:spPr>
              <a:xfrm flipV="1">
                <a:off x="4676753" y="1769223"/>
                <a:ext cx="942765" cy="104045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>
                <a:stCxn id="121" idx="7"/>
                <a:endCxn id="130" idx="3"/>
              </p:cNvCxnSpPr>
              <p:nvPr/>
            </p:nvCxnSpPr>
            <p:spPr>
              <a:xfrm flipV="1">
                <a:off x="2494504" y="2571083"/>
                <a:ext cx="798008" cy="113989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stCxn id="130" idx="5"/>
                <a:endCxn id="134" idx="1"/>
              </p:cNvCxnSpPr>
              <p:nvPr/>
            </p:nvCxnSpPr>
            <p:spPr>
              <a:xfrm>
                <a:off x="3343424" y="2571083"/>
                <a:ext cx="899970" cy="10854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stCxn id="132" idx="7"/>
                <a:endCxn id="115" idx="3"/>
              </p:cNvCxnSpPr>
              <p:nvPr/>
            </p:nvCxnSpPr>
            <p:spPr>
              <a:xfrm flipV="1">
                <a:off x="5644974" y="1345025"/>
                <a:ext cx="455898" cy="36274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>
                <a:stCxn id="132" idx="6"/>
                <a:endCxn id="116" idx="2"/>
              </p:cNvCxnSpPr>
              <p:nvPr/>
            </p:nvCxnSpPr>
            <p:spPr>
              <a:xfrm>
                <a:off x="5655518" y="1733223"/>
                <a:ext cx="1259969" cy="1566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>
                <a:stCxn id="130" idx="7"/>
                <a:endCxn id="132" idx="3"/>
              </p:cNvCxnSpPr>
              <p:nvPr/>
            </p:nvCxnSpPr>
            <p:spPr>
              <a:xfrm flipV="1">
                <a:off x="3343424" y="1758679"/>
                <a:ext cx="2250638" cy="761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>
                <a:stCxn id="132" idx="5"/>
                <a:endCxn id="131" idx="1"/>
              </p:cNvCxnSpPr>
              <p:nvPr/>
            </p:nvCxnSpPr>
            <p:spPr>
              <a:xfrm>
                <a:off x="5644974" y="1758679"/>
                <a:ext cx="625293" cy="97649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>
                <a:stCxn id="129" idx="6"/>
                <a:endCxn id="131" idx="2"/>
              </p:cNvCxnSpPr>
              <p:nvPr/>
            </p:nvCxnSpPr>
            <p:spPr>
              <a:xfrm flipV="1">
                <a:off x="4712753" y="2760627"/>
                <a:ext cx="1546970" cy="8505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131" idx="3"/>
                <a:endCxn id="135" idx="0"/>
              </p:cNvCxnSpPr>
              <p:nvPr/>
            </p:nvCxnSpPr>
            <p:spPr>
              <a:xfrm flipH="1">
                <a:off x="5547518" y="2786083"/>
                <a:ext cx="722749" cy="30516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>
                <a:stCxn id="131" idx="0"/>
                <a:endCxn id="116" idx="3"/>
              </p:cNvCxnSpPr>
              <p:nvPr/>
            </p:nvCxnSpPr>
            <p:spPr>
              <a:xfrm flipV="1">
                <a:off x="6295723" y="1915353"/>
                <a:ext cx="630308" cy="809274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131" idx="5"/>
                <a:endCxn id="136" idx="1"/>
              </p:cNvCxnSpPr>
              <p:nvPr/>
            </p:nvCxnSpPr>
            <p:spPr>
              <a:xfrm>
                <a:off x="6321179" y="2786083"/>
                <a:ext cx="698920" cy="84162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136" idx="0"/>
                <a:endCxn id="116" idx="4"/>
              </p:cNvCxnSpPr>
              <p:nvPr/>
            </p:nvCxnSpPr>
            <p:spPr>
              <a:xfrm flipH="1" flipV="1">
                <a:off x="6951487" y="1925897"/>
                <a:ext cx="94068" cy="169127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>
                <a:stCxn id="136" idx="7"/>
                <a:endCxn id="119" idx="3"/>
              </p:cNvCxnSpPr>
              <p:nvPr/>
            </p:nvCxnSpPr>
            <p:spPr>
              <a:xfrm flipV="1">
                <a:off x="7071011" y="2770197"/>
                <a:ext cx="436307" cy="8575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123" idx="1"/>
                <a:endCxn id="136" idx="5"/>
              </p:cNvCxnSpPr>
              <p:nvPr/>
            </p:nvCxnSpPr>
            <p:spPr>
              <a:xfrm flipH="1" flipV="1">
                <a:off x="7071011" y="3678624"/>
                <a:ext cx="413447" cy="107405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>
                <a:stCxn id="129" idx="4"/>
                <a:endCxn id="135" idx="1"/>
              </p:cNvCxnSpPr>
              <p:nvPr/>
            </p:nvCxnSpPr>
            <p:spPr>
              <a:xfrm>
                <a:off x="4676753" y="2881677"/>
                <a:ext cx="845309" cy="296662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134" idx="5"/>
                <a:endCxn id="135" idx="1"/>
              </p:cNvCxnSpPr>
              <p:nvPr/>
            </p:nvCxnSpPr>
            <p:spPr>
              <a:xfrm>
                <a:off x="4294306" y="3707469"/>
                <a:ext cx="1227756" cy="214083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121" idx="5"/>
                <a:endCxn id="133" idx="1"/>
              </p:cNvCxnSpPr>
              <p:nvPr/>
            </p:nvCxnSpPr>
            <p:spPr>
              <a:xfrm>
                <a:off x="2494504" y="3761893"/>
                <a:ext cx="1006882" cy="126202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>
                <a:stCxn id="133" idx="7"/>
                <a:endCxn id="134" idx="2"/>
              </p:cNvCxnSpPr>
              <p:nvPr/>
            </p:nvCxnSpPr>
            <p:spPr>
              <a:xfrm flipV="1">
                <a:off x="3552298" y="3682013"/>
                <a:ext cx="680552" cy="1341903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133" idx="0"/>
                <a:endCxn id="130" idx="4"/>
              </p:cNvCxnSpPr>
              <p:nvPr/>
            </p:nvCxnSpPr>
            <p:spPr>
              <a:xfrm flipH="1" flipV="1">
                <a:off x="3317968" y="2581627"/>
                <a:ext cx="208874" cy="243174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>
                <a:stCxn id="130" idx="1"/>
                <a:endCxn id="117" idx="4"/>
              </p:cNvCxnSpPr>
              <p:nvPr/>
            </p:nvCxnSpPr>
            <p:spPr>
              <a:xfrm flipH="1" flipV="1">
                <a:off x="3245968" y="1921650"/>
                <a:ext cx="46544" cy="59852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24" idx="0"/>
                <a:endCxn id="136" idx="4"/>
              </p:cNvCxnSpPr>
              <p:nvPr/>
            </p:nvCxnSpPr>
            <p:spPr>
              <a:xfrm flipV="1">
                <a:off x="6960914" y="3689168"/>
                <a:ext cx="84641" cy="188994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36" idx="3"/>
                <a:endCxn id="135" idx="7"/>
              </p:cNvCxnSpPr>
              <p:nvPr/>
            </p:nvCxnSpPr>
            <p:spPr>
              <a:xfrm flipH="1">
                <a:off x="5572974" y="3678624"/>
                <a:ext cx="1447125" cy="2169681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>
                <a:stCxn id="135" idx="6"/>
                <a:endCxn id="124" idx="2"/>
              </p:cNvCxnSpPr>
              <p:nvPr/>
            </p:nvCxnSpPr>
            <p:spPr>
              <a:xfrm flipV="1">
                <a:off x="5583518" y="5615109"/>
                <a:ext cx="1341396" cy="25865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>
                <a:stCxn id="135" idx="5"/>
                <a:endCxn id="127" idx="1"/>
              </p:cNvCxnSpPr>
              <p:nvPr/>
            </p:nvCxnSpPr>
            <p:spPr>
              <a:xfrm>
                <a:off x="5572974" y="5899217"/>
                <a:ext cx="527898" cy="244415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34" idx="0"/>
                <a:endCxn id="129" idx="3"/>
              </p:cNvCxnSpPr>
              <p:nvPr/>
            </p:nvCxnSpPr>
            <p:spPr>
              <a:xfrm flipV="1">
                <a:off x="4268850" y="2871133"/>
                <a:ext cx="382447" cy="774880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>
                <a:stCxn id="133" idx="6"/>
                <a:endCxn id="135" idx="2"/>
              </p:cNvCxnSpPr>
              <p:nvPr/>
            </p:nvCxnSpPr>
            <p:spPr>
              <a:xfrm>
                <a:off x="3562842" y="5049372"/>
                <a:ext cx="1948676" cy="824389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>
                <a:stCxn id="122" idx="6"/>
                <a:endCxn id="133" idx="2"/>
              </p:cNvCxnSpPr>
              <p:nvPr/>
            </p:nvCxnSpPr>
            <p:spPr>
              <a:xfrm>
                <a:off x="2723516" y="4804810"/>
                <a:ext cx="767326" cy="244562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>
                <a:stCxn id="125" idx="7"/>
                <a:endCxn id="133" idx="3"/>
              </p:cNvCxnSpPr>
              <p:nvPr/>
            </p:nvCxnSpPr>
            <p:spPr>
              <a:xfrm flipV="1">
                <a:off x="3271424" y="5074828"/>
                <a:ext cx="229962" cy="510578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/>
              <p:cNvCxnSpPr>
                <a:stCxn id="126" idx="0"/>
                <a:endCxn id="133" idx="5"/>
              </p:cNvCxnSpPr>
              <p:nvPr/>
            </p:nvCxnSpPr>
            <p:spPr>
              <a:xfrm flipH="1" flipV="1">
                <a:off x="3552298" y="5074828"/>
                <a:ext cx="539139" cy="1058756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26" idx="7"/>
                <a:endCxn id="135" idx="2"/>
              </p:cNvCxnSpPr>
              <p:nvPr/>
            </p:nvCxnSpPr>
            <p:spPr>
              <a:xfrm flipV="1">
                <a:off x="4116893" y="5873761"/>
                <a:ext cx="1394625" cy="270367"/>
              </a:xfrm>
              <a:prstGeom prst="line">
                <a:avLst/>
              </a:prstGeom>
              <a:ln>
                <a:solidFill>
                  <a:srgbClr val="9D81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7" name="文本框 136"/>
          <p:cNvSpPr txBox="1"/>
          <p:nvPr/>
        </p:nvSpPr>
        <p:spPr>
          <a:xfrm>
            <a:off x="3564468" y="311228"/>
            <a:ext cx="1999576" cy="4247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7999" b="1" dirty="0">
                <a:solidFill>
                  <a:srgbClr val="9D8199">
                    <a:alpha val="60000"/>
                  </a:srgb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1</a:t>
            </a:r>
          </a:p>
        </p:txBody>
      </p:sp>
      <p:sp>
        <p:nvSpPr>
          <p:cNvPr id="139" name="文本框 138"/>
          <p:cNvSpPr txBox="1"/>
          <p:nvPr/>
        </p:nvSpPr>
        <p:spPr>
          <a:xfrm>
            <a:off x="3276579" y="3449353"/>
            <a:ext cx="2664192" cy="14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Hans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天文选修课</a:t>
            </a:r>
            <a:endParaRPr lang="en-US" altLang="zh-Han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Hans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课程简介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等腰三角形 139"/>
          <p:cNvSpPr/>
          <p:nvPr/>
        </p:nvSpPr>
        <p:spPr>
          <a:xfrm rot="2134315">
            <a:off x="5998599" y="1614964"/>
            <a:ext cx="289510" cy="249578"/>
          </a:xfrm>
          <a:prstGeom prst="triangle">
            <a:avLst/>
          </a:prstGeom>
          <a:solidFill>
            <a:srgbClr val="663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41" name="等腰三角形 140"/>
          <p:cNvSpPr/>
          <p:nvPr/>
        </p:nvSpPr>
        <p:spPr>
          <a:xfrm rot="12600000">
            <a:off x="5197450" y="1171321"/>
            <a:ext cx="227683" cy="196278"/>
          </a:xfrm>
          <a:prstGeom prst="triangle">
            <a:avLst/>
          </a:prstGeom>
          <a:solidFill>
            <a:srgbClr val="A25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42" name="等腰三角形 141"/>
          <p:cNvSpPr/>
          <p:nvPr/>
        </p:nvSpPr>
        <p:spPr>
          <a:xfrm rot="460079">
            <a:off x="5608284" y="1067369"/>
            <a:ext cx="384542" cy="331501"/>
          </a:xfrm>
          <a:prstGeom prst="triangle">
            <a:avLst/>
          </a:prstGeom>
          <a:solidFill>
            <a:srgbClr val="8A3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</p:spTree>
    <p:extLst>
      <p:ext uri="{BB962C8B-B14F-4D97-AF65-F5344CB8AC3E}">
        <p14:creationId xmlns:p14="http://schemas.microsoft.com/office/powerpoint/2010/main" val="366115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" dur="12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-10800000">
                                      <p:cBhvr>
                                        <p:cTn id="16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22" dur="12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6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3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39" grpId="0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B5260-C597-B74A-A62C-116B2CF44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DDD81-AB03-6146-A8F7-BB0DF6A46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F818331A-00E7-914F-8DC7-90E69C112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59153" cy="6145845"/>
          </a:xfrm>
          <a:prstGeom prst="rect">
            <a:avLst/>
          </a:prstGeom>
        </p:spPr>
      </p:pic>
      <p:grpSp>
        <p:nvGrpSpPr>
          <p:cNvPr id="5" name="组合 3">
            <a:extLst>
              <a:ext uri="{FF2B5EF4-FFF2-40B4-BE49-F238E27FC236}">
                <a16:creationId xmlns:a16="http://schemas.microsoft.com/office/drawing/2014/main" id="{03066FC0-69F4-854C-990C-3C4B24FD922C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6" name="组合 4">
              <a:extLst>
                <a:ext uri="{FF2B5EF4-FFF2-40B4-BE49-F238E27FC236}">
                  <a16:creationId xmlns:a16="http://schemas.microsoft.com/office/drawing/2014/main" id="{D925F3CF-F343-1640-BCDE-4DA1BACACA31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" name="椭圆 7">
                <a:extLst>
                  <a:ext uri="{FF2B5EF4-FFF2-40B4-BE49-F238E27FC236}">
                    <a16:creationId xmlns:a16="http://schemas.microsoft.com/office/drawing/2014/main" id="{87442C5F-8187-C34D-815D-FCE7881F15A2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0" name="组合 8">
                <a:extLst>
                  <a:ext uri="{FF2B5EF4-FFF2-40B4-BE49-F238E27FC236}">
                    <a16:creationId xmlns:a16="http://schemas.microsoft.com/office/drawing/2014/main" id="{546EBB14-850A-C147-A416-7C6EB08DF77A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1" name="十六角星 9">
                  <a:extLst>
                    <a:ext uri="{FF2B5EF4-FFF2-40B4-BE49-F238E27FC236}">
                      <a16:creationId xmlns:a16="http://schemas.microsoft.com/office/drawing/2014/main" id="{633A4583-7F79-1C41-AD3D-D0B269B9F17D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2" name="组合 10">
                  <a:extLst>
                    <a:ext uri="{FF2B5EF4-FFF2-40B4-BE49-F238E27FC236}">
                      <a16:creationId xmlns:a16="http://schemas.microsoft.com/office/drawing/2014/main" id="{C7DA9502-372F-4444-977F-3A9277BE0458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9" name="椭圆 47">
                    <a:extLst>
                      <a:ext uri="{FF2B5EF4-FFF2-40B4-BE49-F238E27FC236}">
                        <a16:creationId xmlns:a16="http://schemas.microsoft.com/office/drawing/2014/main" id="{1C720D0F-BF22-CB42-98EF-AD31D32E246C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8">
                    <a:extLst>
                      <a:ext uri="{FF2B5EF4-FFF2-40B4-BE49-F238E27FC236}">
                        <a16:creationId xmlns:a16="http://schemas.microsoft.com/office/drawing/2014/main" id="{54020D86-1C80-9C46-A037-6EF5A600236A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49">
                    <a:extLst>
                      <a:ext uri="{FF2B5EF4-FFF2-40B4-BE49-F238E27FC236}">
                        <a16:creationId xmlns:a16="http://schemas.microsoft.com/office/drawing/2014/main" id="{7062E126-7C9F-F845-B3E3-7AD951D2BC5D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0">
                    <a:extLst>
                      <a:ext uri="{FF2B5EF4-FFF2-40B4-BE49-F238E27FC236}">
                        <a16:creationId xmlns:a16="http://schemas.microsoft.com/office/drawing/2014/main" id="{0EB7A880-FAE0-E54D-904D-FF4C4C852F44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1">
                    <a:extLst>
                      <a:ext uri="{FF2B5EF4-FFF2-40B4-BE49-F238E27FC236}">
                        <a16:creationId xmlns:a16="http://schemas.microsoft.com/office/drawing/2014/main" id="{0086B428-E398-CF4E-AA38-474B16882EC5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2">
                    <a:extLst>
                      <a:ext uri="{FF2B5EF4-FFF2-40B4-BE49-F238E27FC236}">
                        <a16:creationId xmlns:a16="http://schemas.microsoft.com/office/drawing/2014/main" id="{7CCD23F7-3E73-B442-95B5-0486CB80314A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3">
                    <a:extLst>
                      <a:ext uri="{FF2B5EF4-FFF2-40B4-BE49-F238E27FC236}">
                        <a16:creationId xmlns:a16="http://schemas.microsoft.com/office/drawing/2014/main" id="{0694A602-5DC2-BF49-ACD1-A1787BE4C87C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4">
                    <a:extLst>
                      <a:ext uri="{FF2B5EF4-FFF2-40B4-BE49-F238E27FC236}">
                        <a16:creationId xmlns:a16="http://schemas.microsoft.com/office/drawing/2014/main" id="{10EFAD6C-9C08-644B-A00B-CFDC7139F555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5">
                    <a:extLst>
                      <a:ext uri="{FF2B5EF4-FFF2-40B4-BE49-F238E27FC236}">
                        <a16:creationId xmlns:a16="http://schemas.microsoft.com/office/drawing/2014/main" id="{994F20FA-6CF7-034E-B68D-E6A0311DA5B9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6">
                    <a:extLst>
                      <a:ext uri="{FF2B5EF4-FFF2-40B4-BE49-F238E27FC236}">
                        <a16:creationId xmlns:a16="http://schemas.microsoft.com/office/drawing/2014/main" id="{99B2BF8E-98CD-8840-9D67-BCFDA683C542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7">
                    <a:extLst>
                      <a:ext uri="{FF2B5EF4-FFF2-40B4-BE49-F238E27FC236}">
                        <a16:creationId xmlns:a16="http://schemas.microsoft.com/office/drawing/2014/main" id="{152DE3C8-2F0B-DD43-ABD0-4653777A991B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8">
                    <a:extLst>
                      <a:ext uri="{FF2B5EF4-FFF2-40B4-BE49-F238E27FC236}">
                        <a16:creationId xmlns:a16="http://schemas.microsoft.com/office/drawing/2014/main" id="{E4E7441D-265F-C440-9941-6672A4E24B0E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9">
                    <a:extLst>
                      <a:ext uri="{FF2B5EF4-FFF2-40B4-BE49-F238E27FC236}">
                        <a16:creationId xmlns:a16="http://schemas.microsoft.com/office/drawing/2014/main" id="{16D984F4-6B13-3F45-BF8A-1027B869EE89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0">
                    <a:extLst>
                      <a:ext uri="{FF2B5EF4-FFF2-40B4-BE49-F238E27FC236}">
                        <a16:creationId xmlns:a16="http://schemas.microsoft.com/office/drawing/2014/main" id="{30F8A686-0CB6-3C45-9FD2-C5FE25BE1C55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1">
                    <a:extLst>
                      <a:ext uri="{FF2B5EF4-FFF2-40B4-BE49-F238E27FC236}">
                        <a16:creationId xmlns:a16="http://schemas.microsoft.com/office/drawing/2014/main" id="{66FEB61C-CC07-0F49-8CA0-76E6151ABA75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2">
                    <a:extLst>
                      <a:ext uri="{FF2B5EF4-FFF2-40B4-BE49-F238E27FC236}">
                        <a16:creationId xmlns:a16="http://schemas.microsoft.com/office/drawing/2014/main" id="{20F9EA4D-1E2C-D440-AC42-08A4BA2A0262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3">
                    <a:extLst>
                      <a:ext uri="{FF2B5EF4-FFF2-40B4-BE49-F238E27FC236}">
                        <a16:creationId xmlns:a16="http://schemas.microsoft.com/office/drawing/2014/main" id="{FF13218D-DEDF-D140-9DB9-9CBFE969EA7C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4">
                    <a:extLst>
                      <a:ext uri="{FF2B5EF4-FFF2-40B4-BE49-F238E27FC236}">
                        <a16:creationId xmlns:a16="http://schemas.microsoft.com/office/drawing/2014/main" id="{E91327BE-D17E-254F-8F27-B857E7486F10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5">
                    <a:extLst>
                      <a:ext uri="{FF2B5EF4-FFF2-40B4-BE49-F238E27FC236}">
                        <a16:creationId xmlns:a16="http://schemas.microsoft.com/office/drawing/2014/main" id="{FF63C672-CA91-3843-8BA6-109D249B502D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6">
                    <a:extLst>
                      <a:ext uri="{FF2B5EF4-FFF2-40B4-BE49-F238E27FC236}">
                        <a16:creationId xmlns:a16="http://schemas.microsoft.com/office/drawing/2014/main" id="{0C5725BD-A15E-F24F-ABE8-DE0B3529DF9B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7">
                    <a:extLst>
                      <a:ext uri="{FF2B5EF4-FFF2-40B4-BE49-F238E27FC236}">
                        <a16:creationId xmlns:a16="http://schemas.microsoft.com/office/drawing/2014/main" id="{4C2C5BD5-4C97-1B49-BA26-3D6EE2110C17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8">
                    <a:extLst>
                      <a:ext uri="{FF2B5EF4-FFF2-40B4-BE49-F238E27FC236}">
                        <a16:creationId xmlns:a16="http://schemas.microsoft.com/office/drawing/2014/main" id="{4E719990-3CB7-1142-A8AD-A599028D12C6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9">
                    <a:extLst>
                      <a:ext uri="{FF2B5EF4-FFF2-40B4-BE49-F238E27FC236}">
                        <a16:creationId xmlns:a16="http://schemas.microsoft.com/office/drawing/2014/main" id="{EE48EF2C-1C02-D44A-80E2-175328DC276E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70">
                    <a:extLst>
                      <a:ext uri="{FF2B5EF4-FFF2-40B4-BE49-F238E27FC236}">
                        <a16:creationId xmlns:a16="http://schemas.microsoft.com/office/drawing/2014/main" id="{A9CE661B-CD67-9A43-9BEA-94C2BEA421C8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3" name="直接连接符 11">
                  <a:extLst>
                    <a:ext uri="{FF2B5EF4-FFF2-40B4-BE49-F238E27FC236}">
                      <a16:creationId xmlns:a16="http://schemas.microsoft.com/office/drawing/2014/main" id="{86DA7BD4-CF0A-564F-AFB9-5A18B27253E7}"/>
                    </a:ext>
                  </a:extLst>
                </p:cNvPr>
                <p:cNvCxnSpPr>
                  <a:stCxn id="50" idx="4"/>
                  <a:endCxn id="68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2">
                  <a:extLst>
                    <a:ext uri="{FF2B5EF4-FFF2-40B4-BE49-F238E27FC236}">
                      <a16:creationId xmlns:a16="http://schemas.microsoft.com/office/drawing/2014/main" id="{59B841B3-3BB2-4D42-AEC2-AB15B9294599}"/>
                    </a:ext>
                  </a:extLst>
                </p:cNvPr>
                <p:cNvCxnSpPr>
                  <a:stCxn id="49" idx="5"/>
                  <a:endCxn id="68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3">
                  <a:extLst>
                    <a:ext uri="{FF2B5EF4-FFF2-40B4-BE49-F238E27FC236}">
                      <a16:creationId xmlns:a16="http://schemas.microsoft.com/office/drawing/2014/main" id="{7055BB94-C408-7C40-8255-9CF79A78406A}"/>
                    </a:ext>
                  </a:extLst>
                </p:cNvPr>
                <p:cNvCxnSpPr>
                  <a:stCxn id="66" idx="0"/>
                  <a:endCxn id="49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4">
                  <a:extLst>
                    <a:ext uri="{FF2B5EF4-FFF2-40B4-BE49-F238E27FC236}">
                      <a16:creationId xmlns:a16="http://schemas.microsoft.com/office/drawing/2014/main" id="{3FE00F77-59D0-6740-9CF4-0B1AD507DB3A}"/>
                    </a:ext>
                  </a:extLst>
                </p:cNvPr>
                <p:cNvCxnSpPr>
                  <a:stCxn id="71" idx="3"/>
                  <a:endCxn id="64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5">
                  <a:extLst>
                    <a:ext uri="{FF2B5EF4-FFF2-40B4-BE49-F238E27FC236}">
                      <a16:creationId xmlns:a16="http://schemas.microsoft.com/office/drawing/2014/main" id="{90BEB081-9C59-834F-85E0-5925B66755F3}"/>
                    </a:ext>
                  </a:extLst>
                </p:cNvPr>
                <p:cNvCxnSpPr>
                  <a:stCxn id="54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6">
                  <a:extLst>
                    <a:ext uri="{FF2B5EF4-FFF2-40B4-BE49-F238E27FC236}">
                      <a16:creationId xmlns:a16="http://schemas.microsoft.com/office/drawing/2014/main" id="{ED3A8A9F-C3AD-C846-85EF-BBE513C23183}"/>
                    </a:ext>
                  </a:extLst>
                </p:cNvPr>
                <p:cNvCxnSpPr>
                  <a:stCxn id="66" idx="6"/>
                  <a:endCxn id="65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7">
                  <a:extLst>
                    <a:ext uri="{FF2B5EF4-FFF2-40B4-BE49-F238E27FC236}">
                      <a16:creationId xmlns:a16="http://schemas.microsoft.com/office/drawing/2014/main" id="{0C4C5331-C82B-8A4B-8C3A-1A98344B7E0B}"/>
                    </a:ext>
                  </a:extLst>
                </p:cNvPr>
                <p:cNvCxnSpPr>
                  <a:stCxn id="65" idx="0"/>
                  <a:endCxn id="68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8">
                  <a:extLst>
                    <a:ext uri="{FF2B5EF4-FFF2-40B4-BE49-F238E27FC236}">
                      <a16:creationId xmlns:a16="http://schemas.microsoft.com/office/drawing/2014/main" id="{8C81F9CB-4B14-6C4E-BA7F-8F96B6DF8C5F}"/>
                    </a:ext>
                  </a:extLst>
                </p:cNvPr>
                <p:cNvCxnSpPr>
                  <a:stCxn id="57" idx="7"/>
                  <a:endCxn id="66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9">
                  <a:extLst>
                    <a:ext uri="{FF2B5EF4-FFF2-40B4-BE49-F238E27FC236}">
                      <a16:creationId xmlns:a16="http://schemas.microsoft.com/office/drawing/2014/main" id="{B18D8D45-DCBA-734A-B2AC-07ED1E5FFFE0}"/>
                    </a:ext>
                  </a:extLst>
                </p:cNvPr>
                <p:cNvCxnSpPr>
                  <a:stCxn id="66" idx="5"/>
                  <a:endCxn id="70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0">
                  <a:extLst>
                    <a:ext uri="{FF2B5EF4-FFF2-40B4-BE49-F238E27FC236}">
                      <a16:creationId xmlns:a16="http://schemas.microsoft.com/office/drawing/2014/main" id="{0511423C-AA03-9044-A4AC-6BD5272DE5B0}"/>
                    </a:ext>
                  </a:extLst>
                </p:cNvPr>
                <p:cNvCxnSpPr>
                  <a:stCxn id="68" idx="7"/>
                  <a:endCxn id="51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1">
                  <a:extLst>
                    <a:ext uri="{FF2B5EF4-FFF2-40B4-BE49-F238E27FC236}">
                      <a16:creationId xmlns:a16="http://schemas.microsoft.com/office/drawing/2014/main" id="{F9D8AEDD-42B2-7144-A195-E35C7E461C7C}"/>
                    </a:ext>
                  </a:extLst>
                </p:cNvPr>
                <p:cNvCxnSpPr>
                  <a:stCxn id="68" idx="6"/>
                  <a:endCxn id="52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2">
                  <a:extLst>
                    <a:ext uri="{FF2B5EF4-FFF2-40B4-BE49-F238E27FC236}">
                      <a16:creationId xmlns:a16="http://schemas.microsoft.com/office/drawing/2014/main" id="{3DB22BD3-390E-2143-81D1-2207DD371D50}"/>
                    </a:ext>
                  </a:extLst>
                </p:cNvPr>
                <p:cNvCxnSpPr>
                  <a:stCxn id="66" idx="7"/>
                  <a:endCxn id="68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3">
                  <a:extLst>
                    <a:ext uri="{FF2B5EF4-FFF2-40B4-BE49-F238E27FC236}">
                      <a16:creationId xmlns:a16="http://schemas.microsoft.com/office/drawing/2014/main" id="{B43EE0BC-544F-234F-BDD5-500CF3B5C431}"/>
                    </a:ext>
                  </a:extLst>
                </p:cNvPr>
                <p:cNvCxnSpPr>
                  <a:stCxn id="68" idx="5"/>
                  <a:endCxn id="67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4">
                  <a:extLst>
                    <a:ext uri="{FF2B5EF4-FFF2-40B4-BE49-F238E27FC236}">
                      <a16:creationId xmlns:a16="http://schemas.microsoft.com/office/drawing/2014/main" id="{49327A30-A624-C84A-AA7B-90A6477C7AA0}"/>
                    </a:ext>
                  </a:extLst>
                </p:cNvPr>
                <p:cNvCxnSpPr>
                  <a:stCxn id="65" idx="6"/>
                  <a:endCxn id="67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5">
                  <a:extLst>
                    <a:ext uri="{FF2B5EF4-FFF2-40B4-BE49-F238E27FC236}">
                      <a16:creationId xmlns:a16="http://schemas.microsoft.com/office/drawing/2014/main" id="{C73AA502-72A3-FD47-9E44-4F6FA5FDAF57}"/>
                    </a:ext>
                  </a:extLst>
                </p:cNvPr>
                <p:cNvCxnSpPr>
                  <a:stCxn id="67" idx="3"/>
                  <a:endCxn id="71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6">
                  <a:extLst>
                    <a:ext uri="{FF2B5EF4-FFF2-40B4-BE49-F238E27FC236}">
                      <a16:creationId xmlns:a16="http://schemas.microsoft.com/office/drawing/2014/main" id="{C9791191-2E75-DB4B-A48C-D22906611A9D}"/>
                    </a:ext>
                  </a:extLst>
                </p:cNvPr>
                <p:cNvCxnSpPr>
                  <a:stCxn id="67" idx="0"/>
                  <a:endCxn id="52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7">
                  <a:extLst>
                    <a:ext uri="{FF2B5EF4-FFF2-40B4-BE49-F238E27FC236}">
                      <a16:creationId xmlns:a16="http://schemas.microsoft.com/office/drawing/2014/main" id="{30C59D24-84D2-084C-896F-E023D03ACB10}"/>
                    </a:ext>
                  </a:extLst>
                </p:cNvPr>
                <p:cNvCxnSpPr>
                  <a:stCxn id="67" idx="5"/>
                  <a:endCxn id="72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8">
                  <a:extLst>
                    <a:ext uri="{FF2B5EF4-FFF2-40B4-BE49-F238E27FC236}">
                      <a16:creationId xmlns:a16="http://schemas.microsoft.com/office/drawing/2014/main" id="{E3BD83D2-9847-0145-B782-318CA64B46B8}"/>
                    </a:ext>
                  </a:extLst>
                </p:cNvPr>
                <p:cNvCxnSpPr>
                  <a:stCxn id="72" idx="0"/>
                  <a:endCxn id="52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9">
                  <a:extLst>
                    <a:ext uri="{FF2B5EF4-FFF2-40B4-BE49-F238E27FC236}">
                      <a16:creationId xmlns:a16="http://schemas.microsoft.com/office/drawing/2014/main" id="{A162781D-423F-9148-AE49-28A472520115}"/>
                    </a:ext>
                  </a:extLst>
                </p:cNvPr>
                <p:cNvCxnSpPr>
                  <a:stCxn id="72" idx="7"/>
                  <a:endCxn id="55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0">
                  <a:extLst>
                    <a:ext uri="{FF2B5EF4-FFF2-40B4-BE49-F238E27FC236}">
                      <a16:creationId xmlns:a16="http://schemas.microsoft.com/office/drawing/2014/main" id="{74A38CCA-83BE-C943-96E6-CB6049DED481}"/>
                    </a:ext>
                  </a:extLst>
                </p:cNvPr>
                <p:cNvCxnSpPr>
                  <a:stCxn id="59" idx="1"/>
                  <a:endCxn id="72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1">
                  <a:extLst>
                    <a:ext uri="{FF2B5EF4-FFF2-40B4-BE49-F238E27FC236}">
                      <a16:creationId xmlns:a16="http://schemas.microsoft.com/office/drawing/2014/main" id="{78A30B8D-0734-0546-A6AD-EE33110B32BF}"/>
                    </a:ext>
                  </a:extLst>
                </p:cNvPr>
                <p:cNvCxnSpPr>
                  <a:stCxn id="65" idx="4"/>
                  <a:endCxn id="71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2">
                  <a:extLst>
                    <a:ext uri="{FF2B5EF4-FFF2-40B4-BE49-F238E27FC236}">
                      <a16:creationId xmlns:a16="http://schemas.microsoft.com/office/drawing/2014/main" id="{9BACFABE-1386-574D-9D83-788EBF8894FB}"/>
                    </a:ext>
                  </a:extLst>
                </p:cNvPr>
                <p:cNvCxnSpPr>
                  <a:stCxn id="70" idx="5"/>
                  <a:endCxn id="71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3">
                  <a:extLst>
                    <a:ext uri="{FF2B5EF4-FFF2-40B4-BE49-F238E27FC236}">
                      <a16:creationId xmlns:a16="http://schemas.microsoft.com/office/drawing/2014/main" id="{7D93BE99-6055-5341-A7AC-6D494FED8694}"/>
                    </a:ext>
                  </a:extLst>
                </p:cNvPr>
                <p:cNvCxnSpPr>
                  <a:stCxn id="57" idx="5"/>
                  <a:endCxn id="69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4">
                  <a:extLst>
                    <a:ext uri="{FF2B5EF4-FFF2-40B4-BE49-F238E27FC236}">
                      <a16:creationId xmlns:a16="http://schemas.microsoft.com/office/drawing/2014/main" id="{6C39A3ED-9B70-374C-B6FD-E43F770DB889}"/>
                    </a:ext>
                  </a:extLst>
                </p:cNvPr>
                <p:cNvCxnSpPr>
                  <a:stCxn id="69" idx="7"/>
                  <a:endCxn id="70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5">
                  <a:extLst>
                    <a:ext uri="{FF2B5EF4-FFF2-40B4-BE49-F238E27FC236}">
                      <a16:creationId xmlns:a16="http://schemas.microsoft.com/office/drawing/2014/main" id="{F55CF3A8-E318-EC49-8466-5D241F4645DA}"/>
                    </a:ext>
                  </a:extLst>
                </p:cNvPr>
                <p:cNvCxnSpPr>
                  <a:stCxn id="69" idx="0"/>
                  <a:endCxn id="66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6">
                  <a:extLst>
                    <a:ext uri="{FF2B5EF4-FFF2-40B4-BE49-F238E27FC236}">
                      <a16:creationId xmlns:a16="http://schemas.microsoft.com/office/drawing/2014/main" id="{A86FDE4A-32B1-0A44-ABDC-4150C2538983}"/>
                    </a:ext>
                  </a:extLst>
                </p:cNvPr>
                <p:cNvCxnSpPr>
                  <a:stCxn id="66" idx="1"/>
                  <a:endCxn id="53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7">
                  <a:extLst>
                    <a:ext uri="{FF2B5EF4-FFF2-40B4-BE49-F238E27FC236}">
                      <a16:creationId xmlns:a16="http://schemas.microsoft.com/office/drawing/2014/main" id="{BCA325FF-1F9B-8C42-9D68-6724066238E9}"/>
                    </a:ext>
                  </a:extLst>
                </p:cNvPr>
                <p:cNvCxnSpPr>
                  <a:stCxn id="60" idx="0"/>
                  <a:endCxn id="72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8">
                  <a:extLst>
                    <a:ext uri="{FF2B5EF4-FFF2-40B4-BE49-F238E27FC236}">
                      <a16:creationId xmlns:a16="http://schemas.microsoft.com/office/drawing/2014/main" id="{3F69C872-1D5B-2E49-B855-0041FF5E9A0D}"/>
                    </a:ext>
                  </a:extLst>
                </p:cNvPr>
                <p:cNvCxnSpPr>
                  <a:stCxn id="72" idx="3"/>
                  <a:endCxn id="71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9">
                  <a:extLst>
                    <a:ext uri="{FF2B5EF4-FFF2-40B4-BE49-F238E27FC236}">
                      <a16:creationId xmlns:a16="http://schemas.microsoft.com/office/drawing/2014/main" id="{09320862-17A6-7245-8DEF-5C6FD50AD726}"/>
                    </a:ext>
                  </a:extLst>
                </p:cNvPr>
                <p:cNvCxnSpPr>
                  <a:stCxn id="71" idx="6"/>
                  <a:endCxn id="60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0">
                  <a:extLst>
                    <a:ext uri="{FF2B5EF4-FFF2-40B4-BE49-F238E27FC236}">
                      <a16:creationId xmlns:a16="http://schemas.microsoft.com/office/drawing/2014/main" id="{04D88337-61C2-DA42-9AE6-450E957C90AF}"/>
                    </a:ext>
                  </a:extLst>
                </p:cNvPr>
                <p:cNvCxnSpPr>
                  <a:stCxn id="71" idx="5"/>
                  <a:endCxn id="63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1">
                  <a:extLst>
                    <a:ext uri="{FF2B5EF4-FFF2-40B4-BE49-F238E27FC236}">
                      <a16:creationId xmlns:a16="http://schemas.microsoft.com/office/drawing/2014/main" id="{884C2D68-33EB-6C44-B82F-3BB5B576DED4}"/>
                    </a:ext>
                  </a:extLst>
                </p:cNvPr>
                <p:cNvCxnSpPr>
                  <a:stCxn id="70" idx="0"/>
                  <a:endCxn id="65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2">
                  <a:extLst>
                    <a:ext uri="{FF2B5EF4-FFF2-40B4-BE49-F238E27FC236}">
                      <a16:creationId xmlns:a16="http://schemas.microsoft.com/office/drawing/2014/main" id="{42B717E9-616F-D24D-8983-43FE3E466E2C}"/>
                    </a:ext>
                  </a:extLst>
                </p:cNvPr>
                <p:cNvCxnSpPr>
                  <a:stCxn id="69" idx="6"/>
                  <a:endCxn id="71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3">
                  <a:extLst>
                    <a:ext uri="{FF2B5EF4-FFF2-40B4-BE49-F238E27FC236}">
                      <a16:creationId xmlns:a16="http://schemas.microsoft.com/office/drawing/2014/main" id="{6441F115-C12F-774E-A04F-D738493AFA68}"/>
                    </a:ext>
                  </a:extLst>
                </p:cNvPr>
                <p:cNvCxnSpPr>
                  <a:stCxn id="58" idx="6"/>
                  <a:endCxn id="69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4">
                  <a:extLst>
                    <a:ext uri="{FF2B5EF4-FFF2-40B4-BE49-F238E27FC236}">
                      <a16:creationId xmlns:a16="http://schemas.microsoft.com/office/drawing/2014/main" id="{6562AEFB-8C69-6947-9BEF-1A7A53320311}"/>
                    </a:ext>
                  </a:extLst>
                </p:cNvPr>
                <p:cNvCxnSpPr>
                  <a:stCxn id="61" idx="7"/>
                  <a:endCxn id="69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5">
                  <a:extLst>
                    <a:ext uri="{FF2B5EF4-FFF2-40B4-BE49-F238E27FC236}">
                      <a16:creationId xmlns:a16="http://schemas.microsoft.com/office/drawing/2014/main" id="{19872CB6-8D79-4849-B75B-D6EB87125A8A}"/>
                    </a:ext>
                  </a:extLst>
                </p:cNvPr>
                <p:cNvCxnSpPr>
                  <a:stCxn id="62" idx="0"/>
                  <a:endCxn id="69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6">
                  <a:extLst>
                    <a:ext uri="{FF2B5EF4-FFF2-40B4-BE49-F238E27FC236}">
                      <a16:creationId xmlns:a16="http://schemas.microsoft.com/office/drawing/2014/main" id="{AAADCFDD-3314-7F42-978C-63D225B14570}"/>
                    </a:ext>
                  </a:extLst>
                </p:cNvPr>
                <p:cNvCxnSpPr>
                  <a:stCxn id="62" idx="7"/>
                  <a:endCxn id="71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" name="文本框 5">
              <a:extLst>
                <a:ext uri="{FF2B5EF4-FFF2-40B4-BE49-F238E27FC236}">
                  <a16:creationId xmlns:a16="http://schemas.microsoft.com/office/drawing/2014/main" id="{ABD8C27B-5648-2344-A5B4-14529B115B89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8" name="弧形 6">
              <a:extLst>
                <a:ext uri="{FF2B5EF4-FFF2-40B4-BE49-F238E27FC236}">
                  <a16:creationId xmlns:a16="http://schemas.microsoft.com/office/drawing/2014/main" id="{50D9FB24-6A8F-9F41-B580-93980EE94DF0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3" name="组合 3">
            <a:extLst>
              <a:ext uri="{FF2B5EF4-FFF2-40B4-BE49-F238E27FC236}">
                <a16:creationId xmlns:a16="http://schemas.microsoft.com/office/drawing/2014/main" id="{FA6A8944-7331-F049-95C7-1DEDC283541A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4" name="组合 4">
              <a:extLst>
                <a:ext uri="{FF2B5EF4-FFF2-40B4-BE49-F238E27FC236}">
                  <a16:creationId xmlns:a16="http://schemas.microsoft.com/office/drawing/2014/main" id="{5F4A78D0-19B4-3048-A0B0-282C6A08219C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77" name="椭圆 7">
                <a:extLst>
                  <a:ext uri="{FF2B5EF4-FFF2-40B4-BE49-F238E27FC236}">
                    <a16:creationId xmlns:a16="http://schemas.microsoft.com/office/drawing/2014/main" id="{F1F6027A-C327-504D-8820-92A569C0081D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8" name="组合 8">
                <a:extLst>
                  <a:ext uri="{FF2B5EF4-FFF2-40B4-BE49-F238E27FC236}">
                    <a16:creationId xmlns:a16="http://schemas.microsoft.com/office/drawing/2014/main" id="{6D52FC16-48A4-1348-97DB-2D7ED5265AF6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79" name="十六角星 9">
                  <a:extLst>
                    <a:ext uri="{FF2B5EF4-FFF2-40B4-BE49-F238E27FC236}">
                      <a16:creationId xmlns:a16="http://schemas.microsoft.com/office/drawing/2014/main" id="{FF8EFB03-54CC-6F44-97DD-3255FF301B9B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80" name="组合 10">
                  <a:extLst>
                    <a:ext uri="{FF2B5EF4-FFF2-40B4-BE49-F238E27FC236}">
                      <a16:creationId xmlns:a16="http://schemas.microsoft.com/office/drawing/2014/main" id="{80BD9854-58E4-F14C-BFE3-5FBD423A4853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17" name="椭圆 47">
                    <a:extLst>
                      <a:ext uri="{FF2B5EF4-FFF2-40B4-BE49-F238E27FC236}">
                        <a16:creationId xmlns:a16="http://schemas.microsoft.com/office/drawing/2014/main" id="{2175A56A-61A9-A440-AD99-31BE9E05A59D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8" name="椭圆 48">
                    <a:extLst>
                      <a:ext uri="{FF2B5EF4-FFF2-40B4-BE49-F238E27FC236}">
                        <a16:creationId xmlns:a16="http://schemas.microsoft.com/office/drawing/2014/main" id="{7DF6935B-836A-D949-A067-FE19544D3F43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9" name="椭圆 49">
                    <a:extLst>
                      <a:ext uri="{FF2B5EF4-FFF2-40B4-BE49-F238E27FC236}">
                        <a16:creationId xmlns:a16="http://schemas.microsoft.com/office/drawing/2014/main" id="{1D3086D6-18EA-094A-8322-82DCFBD0DFC7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0" name="椭圆 50">
                    <a:extLst>
                      <a:ext uri="{FF2B5EF4-FFF2-40B4-BE49-F238E27FC236}">
                        <a16:creationId xmlns:a16="http://schemas.microsoft.com/office/drawing/2014/main" id="{2B6C8CF4-AF6C-6343-8F1C-F172E2F6F3E9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1" name="椭圆 51">
                    <a:extLst>
                      <a:ext uri="{FF2B5EF4-FFF2-40B4-BE49-F238E27FC236}">
                        <a16:creationId xmlns:a16="http://schemas.microsoft.com/office/drawing/2014/main" id="{B2A01E95-CEE5-CB40-94EF-5BFB26CA7EA5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2" name="椭圆 52">
                    <a:extLst>
                      <a:ext uri="{FF2B5EF4-FFF2-40B4-BE49-F238E27FC236}">
                        <a16:creationId xmlns:a16="http://schemas.microsoft.com/office/drawing/2014/main" id="{A2DC504E-8A35-FB42-9D67-D040AAD24E2A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53">
                    <a:extLst>
                      <a:ext uri="{FF2B5EF4-FFF2-40B4-BE49-F238E27FC236}">
                        <a16:creationId xmlns:a16="http://schemas.microsoft.com/office/drawing/2014/main" id="{AD3EB0CC-1F1D-5642-9DC2-5C40503FEA62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54">
                    <a:extLst>
                      <a:ext uri="{FF2B5EF4-FFF2-40B4-BE49-F238E27FC236}">
                        <a16:creationId xmlns:a16="http://schemas.microsoft.com/office/drawing/2014/main" id="{9BFBABE2-B778-D94F-A985-21F499B50589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5">
                    <a:extLst>
                      <a:ext uri="{FF2B5EF4-FFF2-40B4-BE49-F238E27FC236}">
                        <a16:creationId xmlns:a16="http://schemas.microsoft.com/office/drawing/2014/main" id="{9752ED33-1AAB-5B40-8995-38FA0A7A18C5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6">
                    <a:extLst>
                      <a:ext uri="{FF2B5EF4-FFF2-40B4-BE49-F238E27FC236}">
                        <a16:creationId xmlns:a16="http://schemas.microsoft.com/office/drawing/2014/main" id="{6C6CDDB9-E65E-094D-9263-8CD665ABC283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7">
                    <a:extLst>
                      <a:ext uri="{FF2B5EF4-FFF2-40B4-BE49-F238E27FC236}">
                        <a16:creationId xmlns:a16="http://schemas.microsoft.com/office/drawing/2014/main" id="{F836E040-77AF-7843-AE4F-C837EBA69BD1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8">
                    <a:extLst>
                      <a:ext uri="{FF2B5EF4-FFF2-40B4-BE49-F238E27FC236}">
                        <a16:creationId xmlns:a16="http://schemas.microsoft.com/office/drawing/2014/main" id="{8C56B13B-92F5-424D-9F25-556BDA384FA5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59">
                    <a:extLst>
                      <a:ext uri="{FF2B5EF4-FFF2-40B4-BE49-F238E27FC236}">
                        <a16:creationId xmlns:a16="http://schemas.microsoft.com/office/drawing/2014/main" id="{495A9D00-04D4-F747-BE08-CACBE91EB1A4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60">
                    <a:extLst>
                      <a:ext uri="{FF2B5EF4-FFF2-40B4-BE49-F238E27FC236}">
                        <a16:creationId xmlns:a16="http://schemas.microsoft.com/office/drawing/2014/main" id="{E22DA119-9D1B-E24D-B9A5-2B30F6C2B9F2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61">
                    <a:extLst>
                      <a:ext uri="{FF2B5EF4-FFF2-40B4-BE49-F238E27FC236}">
                        <a16:creationId xmlns:a16="http://schemas.microsoft.com/office/drawing/2014/main" id="{AB7EA6B8-436A-A349-A495-D141E6433EE7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62">
                    <a:extLst>
                      <a:ext uri="{FF2B5EF4-FFF2-40B4-BE49-F238E27FC236}">
                        <a16:creationId xmlns:a16="http://schemas.microsoft.com/office/drawing/2014/main" id="{5089F35C-96B1-AC4D-AE01-0D31A8E787E1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63">
                    <a:extLst>
                      <a:ext uri="{FF2B5EF4-FFF2-40B4-BE49-F238E27FC236}">
                        <a16:creationId xmlns:a16="http://schemas.microsoft.com/office/drawing/2014/main" id="{88CF2CA9-D32E-7C49-B020-E86A5D0AC243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64">
                    <a:extLst>
                      <a:ext uri="{FF2B5EF4-FFF2-40B4-BE49-F238E27FC236}">
                        <a16:creationId xmlns:a16="http://schemas.microsoft.com/office/drawing/2014/main" id="{E20733D9-B82A-8644-AED3-9E613A2917AD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5">
                    <a:extLst>
                      <a:ext uri="{FF2B5EF4-FFF2-40B4-BE49-F238E27FC236}">
                        <a16:creationId xmlns:a16="http://schemas.microsoft.com/office/drawing/2014/main" id="{EC1C4BDA-7D6A-F947-AA74-039BD9776F77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6">
                    <a:extLst>
                      <a:ext uri="{FF2B5EF4-FFF2-40B4-BE49-F238E27FC236}">
                        <a16:creationId xmlns:a16="http://schemas.microsoft.com/office/drawing/2014/main" id="{0ACF0D6D-DC2C-D94E-B114-D298AE1C4ACC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7">
                    <a:extLst>
                      <a:ext uri="{FF2B5EF4-FFF2-40B4-BE49-F238E27FC236}">
                        <a16:creationId xmlns:a16="http://schemas.microsoft.com/office/drawing/2014/main" id="{5A3D8757-3747-4D4C-AE70-D965980C62B9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8">
                    <a:extLst>
                      <a:ext uri="{FF2B5EF4-FFF2-40B4-BE49-F238E27FC236}">
                        <a16:creationId xmlns:a16="http://schemas.microsoft.com/office/drawing/2014/main" id="{5C132BB4-D6ED-7449-9C36-4CBB1EE54B0C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69">
                    <a:extLst>
                      <a:ext uri="{FF2B5EF4-FFF2-40B4-BE49-F238E27FC236}">
                        <a16:creationId xmlns:a16="http://schemas.microsoft.com/office/drawing/2014/main" id="{8AE81364-B338-0941-A97B-28906D4856F2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70">
                    <a:extLst>
                      <a:ext uri="{FF2B5EF4-FFF2-40B4-BE49-F238E27FC236}">
                        <a16:creationId xmlns:a16="http://schemas.microsoft.com/office/drawing/2014/main" id="{1E12AFBB-3312-1E40-A265-F0998FDAF916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1" name="直接连接符 11">
                  <a:extLst>
                    <a:ext uri="{FF2B5EF4-FFF2-40B4-BE49-F238E27FC236}">
                      <a16:creationId xmlns:a16="http://schemas.microsoft.com/office/drawing/2014/main" id="{4FCA68D6-AFF8-9B42-98B5-E397311DD77A}"/>
                    </a:ext>
                  </a:extLst>
                </p:cNvPr>
                <p:cNvCxnSpPr>
                  <a:stCxn id="118" idx="4"/>
                  <a:endCxn id="136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12">
                  <a:extLst>
                    <a:ext uri="{FF2B5EF4-FFF2-40B4-BE49-F238E27FC236}">
                      <a16:creationId xmlns:a16="http://schemas.microsoft.com/office/drawing/2014/main" id="{89CFD403-9C11-C743-A22E-7BCB5894C9EF}"/>
                    </a:ext>
                  </a:extLst>
                </p:cNvPr>
                <p:cNvCxnSpPr>
                  <a:stCxn id="117" idx="5"/>
                  <a:endCxn id="136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13">
                  <a:extLst>
                    <a:ext uri="{FF2B5EF4-FFF2-40B4-BE49-F238E27FC236}">
                      <a16:creationId xmlns:a16="http://schemas.microsoft.com/office/drawing/2014/main" id="{FDF89EF5-B607-1048-9E0D-A1B5A686BBE6}"/>
                    </a:ext>
                  </a:extLst>
                </p:cNvPr>
                <p:cNvCxnSpPr>
                  <a:stCxn id="134" idx="0"/>
                  <a:endCxn id="117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14">
                  <a:extLst>
                    <a:ext uri="{FF2B5EF4-FFF2-40B4-BE49-F238E27FC236}">
                      <a16:creationId xmlns:a16="http://schemas.microsoft.com/office/drawing/2014/main" id="{75FF84AD-A2B3-E24C-86AE-F621FA6A64D4}"/>
                    </a:ext>
                  </a:extLst>
                </p:cNvPr>
                <p:cNvCxnSpPr>
                  <a:stCxn id="139" idx="3"/>
                  <a:endCxn id="132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15">
                  <a:extLst>
                    <a:ext uri="{FF2B5EF4-FFF2-40B4-BE49-F238E27FC236}">
                      <a16:creationId xmlns:a16="http://schemas.microsoft.com/office/drawing/2014/main" id="{FA9F4EB7-72C9-6F48-9B4F-04E733DFF974}"/>
                    </a:ext>
                  </a:extLst>
                </p:cNvPr>
                <p:cNvCxnSpPr>
                  <a:stCxn id="122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16">
                  <a:extLst>
                    <a:ext uri="{FF2B5EF4-FFF2-40B4-BE49-F238E27FC236}">
                      <a16:creationId xmlns:a16="http://schemas.microsoft.com/office/drawing/2014/main" id="{3DEF2D28-ADA5-174C-A748-89CBABD94AA9}"/>
                    </a:ext>
                  </a:extLst>
                </p:cNvPr>
                <p:cNvCxnSpPr>
                  <a:stCxn id="134" idx="6"/>
                  <a:endCxn id="133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7">
                  <a:extLst>
                    <a:ext uri="{FF2B5EF4-FFF2-40B4-BE49-F238E27FC236}">
                      <a16:creationId xmlns:a16="http://schemas.microsoft.com/office/drawing/2014/main" id="{2532E239-1FDB-324C-89EF-1428E1D2D772}"/>
                    </a:ext>
                  </a:extLst>
                </p:cNvPr>
                <p:cNvCxnSpPr>
                  <a:stCxn id="133" idx="0"/>
                  <a:endCxn id="136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8">
                  <a:extLst>
                    <a:ext uri="{FF2B5EF4-FFF2-40B4-BE49-F238E27FC236}">
                      <a16:creationId xmlns:a16="http://schemas.microsoft.com/office/drawing/2014/main" id="{A88A3AC1-57D8-B240-8B21-F67A626AF8A7}"/>
                    </a:ext>
                  </a:extLst>
                </p:cNvPr>
                <p:cNvCxnSpPr>
                  <a:stCxn id="125" idx="7"/>
                  <a:endCxn id="134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19">
                  <a:extLst>
                    <a:ext uri="{FF2B5EF4-FFF2-40B4-BE49-F238E27FC236}">
                      <a16:creationId xmlns:a16="http://schemas.microsoft.com/office/drawing/2014/main" id="{1F9D2D2D-622B-0C4D-A1E0-5F7B06E395A1}"/>
                    </a:ext>
                  </a:extLst>
                </p:cNvPr>
                <p:cNvCxnSpPr>
                  <a:stCxn id="134" idx="5"/>
                  <a:endCxn id="138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20">
                  <a:extLst>
                    <a:ext uri="{FF2B5EF4-FFF2-40B4-BE49-F238E27FC236}">
                      <a16:creationId xmlns:a16="http://schemas.microsoft.com/office/drawing/2014/main" id="{1414A4F9-DFA3-0F4E-962B-9F0C5DEAEB19}"/>
                    </a:ext>
                  </a:extLst>
                </p:cNvPr>
                <p:cNvCxnSpPr>
                  <a:stCxn id="136" idx="7"/>
                  <a:endCxn id="119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21">
                  <a:extLst>
                    <a:ext uri="{FF2B5EF4-FFF2-40B4-BE49-F238E27FC236}">
                      <a16:creationId xmlns:a16="http://schemas.microsoft.com/office/drawing/2014/main" id="{A4E70BD3-E67E-F54A-96D5-FDF10861FA4F}"/>
                    </a:ext>
                  </a:extLst>
                </p:cNvPr>
                <p:cNvCxnSpPr>
                  <a:stCxn id="136" idx="6"/>
                  <a:endCxn id="120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22">
                  <a:extLst>
                    <a:ext uri="{FF2B5EF4-FFF2-40B4-BE49-F238E27FC236}">
                      <a16:creationId xmlns:a16="http://schemas.microsoft.com/office/drawing/2014/main" id="{7912C01E-3062-5945-87E4-AC510CD4FE99}"/>
                    </a:ext>
                  </a:extLst>
                </p:cNvPr>
                <p:cNvCxnSpPr>
                  <a:stCxn id="134" idx="7"/>
                  <a:endCxn id="136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23">
                  <a:extLst>
                    <a:ext uri="{FF2B5EF4-FFF2-40B4-BE49-F238E27FC236}">
                      <a16:creationId xmlns:a16="http://schemas.microsoft.com/office/drawing/2014/main" id="{64D301E0-6082-0B45-83D2-08F1DD4A8947}"/>
                    </a:ext>
                  </a:extLst>
                </p:cNvPr>
                <p:cNvCxnSpPr>
                  <a:stCxn id="136" idx="5"/>
                  <a:endCxn id="135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24">
                  <a:extLst>
                    <a:ext uri="{FF2B5EF4-FFF2-40B4-BE49-F238E27FC236}">
                      <a16:creationId xmlns:a16="http://schemas.microsoft.com/office/drawing/2014/main" id="{B08F8400-5B83-F440-B1BF-D4670FF428ED}"/>
                    </a:ext>
                  </a:extLst>
                </p:cNvPr>
                <p:cNvCxnSpPr>
                  <a:stCxn id="133" idx="6"/>
                  <a:endCxn id="135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5">
                  <a:extLst>
                    <a:ext uri="{FF2B5EF4-FFF2-40B4-BE49-F238E27FC236}">
                      <a16:creationId xmlns:a16="http://schemas.microsoft.com/office/drawing/2014/main" id="{203AFDB6-E1E8-C245-9FE6-B4BC92580777}"/>
                    </a:ext>
                  </a:extLst>
                </p:cNvPr>
                <p:cNvCxnSpPr>
                  <a:stCxn id="135" idx="3"/>
                  <a:endCxn id="139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6">
                  <a:extLst>
                    <a:ext uri="{FF2B5EF4-FFF2-40B4-BE49-F238E27FC236}">
                      <a16:creationId xmlns:a16="http://schemas.microsoft.com/office/drawing/2014/main" id="{A89803BD-C5E5-DB41-A83C-C4FAAEA9CE25}"/>
                    </a:ext>
                  </a:extLst>
                </p:cNvPr>
                <p:cNvCxnSpPr>
                  <a:stCxn id="135" idx="0"/>
                  <a:endCxn id="120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7">
                  <a:extLst>
                    <a:ext uri="{FF2B5EF4-FFF2-40B4-BE49-F238E27FC236}">
                      <a16:creationId xmlns:a16="http://schemas.microsoft.com/office/drawing/2014/main" id="{AEE0CF4F-4395-1747-8B0F-3FE8B5D89579}"/>
                    </a:ext>
                  </a:extLst>
                </p:cNvPr>
                <p:cNvCxnSpPr>
                  <a:stCxn id="135" idx="5"/>
                  <a:endCxn id="140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8">
                  <a:extLst>
                    <a:ext uri="{FF2B5EF4-FFF2-40B4-BE49-F238E27FC236}">
                      <a16:creationId xmlns:a16="http://schemas.microsoft.com/office/drawing/2014/main" id="{606CC131-EDA9-3547-A655-CB3C635E9C14}"/>
                    </a:ext>
                  </a:extLst>
                </p:cNvPr>
                <p:cNvCxnSpPr>
                  <a:stCxn id="140" idx="0"/>
                  <a:endCxn id="120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29">
                  <a:extLst>
                    <a:ext uri="{FF2B5EF4-FFF2-40B4-BE49-F238E27FC236}">
                      <a16:creationId xmlns:a16="http://schemas.microsoft.com/office/drawing/2014/main" id="{707E2A09-155D-B14A-A43F-A37B0FE06C0E}"/>
                    </a:ext>
                  </a:extLst>
                </p:cNvPr>
                <p:cNvCxnSpPr>
                  <a:stCxn id="140" idx="7"/>
                  <a:endCxn id="123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30">
                  <a:extLst>
                    <a:ext uri="{FF2B5EF4-FFF2-40B4-BE49-F238E27FC236}">
                      <a16:creationId xmlns:a16="http://schemas.microsoft.com/office/drawing/2014/main" id="{C5CD950A-A472-CE48-8333-937ECD9D26C8}"/>
                    </a:ext>
                  </a:extLst>
                </p:cNvPr>
                <p:cNvCxnSpPr>
                  <a:stCxn id="127" idx="1"/>
                  <a:endCxn id="140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31">
                  <a:extLst>
                    <a:ext uri="{FF2B5EF4-FFF2-40B4-BE49-F238E27FC236}">
                      <a16:creationId xmlns:a16="http://schemas.microsoft.com/office/drawing/2014/main" id="{B033845F-45A8-D148-B724-EF075195550D}"/>
                    </a:ext>
                  </a:extLst>
                </p:cNvPr>
                <p:cNvCxnSpPr>
                  <a:stCxn id="133" idx="4"/>
                  <a:endCxn id="139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32">
                  <a:extLst>
                    <a:ext uri="{FF2B5EF4-FFF2-40B4-BE49-F238E27FC236}">
                      <a16:creationId xmlns:a16="http://schemas.microsoft.com/office/drawing/2014/main" id="{8E5242B3-F7C4-C64E-BA54-F0E6528BADDF}"/>
                    </a:ext>
                  </a:extLst>
                </p:cNvPr>
                <p:cNvCxnSpPr>
                  <a:stCxn id="138" idx="5"/>
                  <a:endCxn id="139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33">
                  <a:extLst>
                    <a:ext uri="{FF2B5EF4-FFF2-40B4-BE49-F238E27FC236}">
                      <a16:creationId xmlns:a16="http://schemas.microsoft.com/office/drawing/2014/main" id="{54252820-57DA-A248-84F5-DEDFE6BEB26B}"/>
                    </a:ext>
                  </a:extLst>
                </p:cNvPr>
                <p:cNvCxnSpPr>
                  <a:stCxn id="125" idx="5"/>
                  <a:endCxn id="137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34">
                  <a:extLst>
                    <a:ext uri="{FF2B5EF4-FFF2-40B4-BE49-F238E27FC236}">
                      <a16:creationId xmlns:a16="http://schemas.microsoft.com/office/drawing/2014/main" id="{CBB3366B-56E0-6D4A-9504-2D2859754A57}"/>
                    </a:ext>
                  </a:extLst>
                </p:cNvPr>
                <p:cNvCxnSpPr>
                  <a:stCxn id="137" idx="7"/>
                  <a:endCxn id="138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5">
                  <a:extLst>
                    <a:ext uri="{FF2B5EF4-FFF2-40B4-BE49-F238E27FC236}">
                      <a16:creationId xmlns:a16="http://schemas.microsoft.com/office/drawing/2014/main" id="{F2B90A48-229C-8843-9C5C-5DB8D2BF2C1A}"/>
                    </a:ext>
                  </a:extLst>
                </p:cNvPr>
                <p:cNvCxnSpPr>
                  <a:stCxn id="137" idx="0"/>
                  <a:endCxn id="134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6">
                  <a:extLst>
                    <a:ext uri="{FF2B5EF4-FFF2-40B4-BE49-F238E27FC236}">
                      <a16:creationId xmlns:a16="http://schemas.microsoft.com/office/drawing/2014/main" id="{C2C52B53-0108-3F4F-8D97-CF4394E98504}"/>
                    </a:ext>
                  </a:extLst>
                </p:cNvPr>
                <p:cNvCxnSpPr>
                  <a:stCxn id="134" idx="1"/>
                  <a:endCxn id="121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7">
                  <a:extLst>
                    <a:ext uri="{FF2B5EF4-FFF2-40B4-BE49-F238E27FC236}">
                      <a16:creationId xmlns:a16="http://schemas.microsoft.com/office/drawing/2014/main" id="{A3D33F33-B068-D149-8D97-401EA522BE6A}"/>
                    </a:ext>
                  </a:extLst>
                </p:cNvPr>
                <p:cNvCxnSpPr>
                  <a:stCxn id="128" idx="0"/>
                  <a:endCxn id="140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8">
                  <a:extLst>
                    <a:ext uri="{FF2B5EF4-FFF2-40B4-BE49-F238E27FC236}">
                      <a16:creationId xmlns:a16="http://schemas.microsoft.com/office/drawing/2014/main" id="{3117ADD2-6E03-2B40-AE43-03A058968C57}"/>
                    </a:ext>
                  </a:extLst>
                </p:cNvPr>
                <p:cNvCxnSpPr>
                  <a:stCxn id="140" idx="3"/>
                  <a:endCxn id="139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39">
                  <a:extLst>
                    <a:ext uri="{FF2B5EF4-FFF2-40B4-BE49-F238E27FC236}">
                      <a16:creationId xmlns:a16="http://schemas.microsoft.com/office/drawing/2014/main" id="{C7589F92-D86D-1741-9DAE-2BFD8F9ED5AB}"/>
                    </a:ext>
                  </a:extLst>
                </p:cNvPr>
                <p:cNvCxnSpPr>
                  <a:stCxn id="139" idx="6"/>
                  <a:endCxn id="128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40">
                  <a:extLst>
                    <a:ext uri="{FF2B5EF4-FFF2-40B4-BE49-F238E27FC236}">
                      <a16:creationId xmlns:a16="http://schemas.microsoft.com/office/drawing/2014/main" id="{8BA906CD-0883-2747-AF8C-4C098CA21955}"/>
                    </a:ext>
                  </a:extLst>
                </p:cNvPr>
                <p:cNvCxnSpPr>
                  <a:stCxn id="139" idx="5"/>
                  <a:endCxn id="131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41">
                  <a:extLst>
                    <a:ext uri="{FF2B5EF4-FFF2-40B4-BE49-F238E27FC236}">
                      <a16:creationId xmlns:a16="http://schemas.microsoft.com/office/drawing/2014/main" id="{B75E07E6-A68B-CD48-A299-0ECF05BE1C89}"/>
                    </a:ext>
                  </a:extLst>
                </p:cNvPr>
                <p:cNvCxnSpPr>
                  <a:stCxn id="138" idx="0"/>
                  <a:endCxn id="133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42">
                  <a:extLst>
                    <a:ext uri="{FF2B5EF4-FFF2-40B4-BE49-F238E27FC236}">
                      <a16:creationId xmlns:a16="http://schemas.microsoft.com/office/drawing/2014/main" id="{E0D29529-D3FA-544E-BF1E-AB263FD77843}"/>
                    </a:ext>
                  </a:extLst>
                </p:cNvPr>
                <p:cNvCxnSpPr>
                  <a:stCxn id="137" idx="6"/>
                  <a:endCxn id="139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43">
                  <a:extLst>
                    <a:ext uri="{FF2B5EF4-FFF2-40B4-BE49-F238E27FC236}">
                      <a16:creationId xmlns:a16="http://schemas.microsoft.com/office/drawing/2014/main" id="{88D4B593-FF30-F24F-A8FD-7A9976FB2039}"/>
                    </a:ext>
                  </a:extLst>
                </p:cNvPr>
                <p:cNvCxnSpPr>
                  <a:stCxn id="126" idx="6"/>
                  <a:endCxn id="137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44">
                  <a:extLst>
                    <a:ext uri="{FF2B5EF4-FFF2-40B4-BE49-F238E27FC236}">
                      <a16:creationId xmlns:a16="http://schemas.microsoft.com/office/drawing/2014/main" id="{85DD80CD-3F65-EB42-91D7-57560AF02A7D}"/>
                    </a:ext>
                  </a:extLst>
                </p:cNvPr>
                <p:cNvCxnSpPr>
                  <a:stCxn id="129" idx="7"/>
                  <a:endCxn id="137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5">
                  <a:extLst>
                    <a:ext uri="{FF2B5EF4-FFF2-40B4-BE49-F238E27FC236}">
                      <a16:creationId xmlns:a16="http://schemas.microsoft.com/office/drawing/2014/main" id="{5C460F31-186F-8D4D-83B4-D2617FEABC2C}"/>
                    </a:ext>
                  </a:extLst>
                </p:cNvPr>
                <p:cNvCxnSpPr>
                  <a:stCxn id="130" idx="0"/>
                  <a:endCxn id="137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46">
                  <a:extLst>
                    <a:ext uri="{FF2B5EF4-FFF2-40B4-BE49-F238E27FC236}">
                      <a16:creationId xmlns:a16="http://schemas.microsoft.com/office/drawing/2014/main" id="{D3CF253E-57E1-244C-AFFD-14A9B53F291C}"/>
                    </a:ext>
                  </a:extLst>
                </p:cNvPr>
                <p:cNvCxnSpPr>
                  <a:stCxn id="130" idx="7"/>
                  <a:endCxn id="139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5" name="文本框 5">
              <a:extLst>
                <a:ext uri="{FF2B5EF4-FFF2-40B4-BE49-F238E27FC236}">
                  <a16:creationId xmlns:a16="http://schemas.microsoft.com/office/drawing/2014/main" id="{97C323C8-2D79-384D-8B93-6141F2FC1F2E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6" name="弧形 6">
              <a:extLst>
                <a:ext uri="{FF2B5EF4-FFF2-40B4-BE49-F238E27FC236}">
                  <a16:creationId xmlns:a16="http://schemas.microsoft.com/office/drawing/2014/main" id="{26A7D8F0-5D22-2245-BA27-98A7BD122676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1" name="文本框 71">
            <a:extLst>
              <a:ext uri="{FF2B5EF4-FFF2-40B4-BE49-F238E27FC236}">
                <a16:creationId xmlns:a16="http://schemas.microsoft.com/office/drawing/2014/main" id="{1C7CF5BE-7830-504D-8FB8-F944F2027BA5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FBCB1780-EC96-D349-BA98-85211EB6F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64" y="1075694"/>
            <a:ext cx="8167775" cy="487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55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3AF0A-80AE-C841-992F-8D9B2EA3C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65F766A4-3AAC-E246-867B-B92A180E8D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96400" cy="6104637"/>
          </a:xfrm>
          <a:prstGeom prst="rect">
            <a:avLst/>
          </a:prstGeom>
        </p:spPr>
      </p:pic>
      <p:grpSp>
        <p:nvGrpSpPr>
          <p:cNvPr id="5" name="组合 3">
            <a:extLst>
              <a:ext uri="{FF2B5EF4-FFF2-40B4-BE49-F238E27FC236}">
                <a16:creationId xmlns:a16="http://schemas.microsoft.com/office/drawing/2014/main" id="{CA9304A9-0676-F148-9699-25CA678BA85F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6" name="组合 4">
              <a:extLst>
                <a:ext uri="{FF2B5EF4-FFF2-40B4-BE49-F238E27FC236}">
                  <a16:creationId xmlns:a16="http://schemas.microsoft.com/office/drawing/2014/main" id="{7FACFE66-32C6-8342-889B-85B00FADF052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" name="椭圆 7">
                <a:extLst>
                  <a:ext uri="{FF2B5EF4-FFF2-40B4-BE49-F238E27FC236}">
                    <a16:creationId xmlns:a16="http://schemas.microsoft.com/office/drawing/2014/main" id="{BDAB8AC2-461C-F645-878B-5429E9419528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0" name="组合 8">
                <a:extLst>
                  <a:ext uri="{FF2B5EF4-FFF2-40B4-BE49-F238E27FC236}">
                    <a16:creationId xmlns:a16="http://schemas.microsoft.com/office/drawing/2014/main" id="{B3F38CA3-1A35-6B4E-81F9-A5DB876842BB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1" name="十六角星 9">
                  <a:extLst>
                    <a:ext uri="{FF2B5EF4-FFF2-40B4-BE49-F238E27FC236}">
                      <a16:creationId xmlns:a16="http://schemas.microsoft.com/office/drawing/2014/main" id="{145A23FE-BBB5-0444-AC0E-C2DAA6C1EA6A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2" name="组合 10">
                  <a:extLst>
                    <a:ext uri="{FF2B5EF4-FFF2-40B4-BE49-F238E27FC236}">
                      <a16:creationId xmlns:a16="http://schemas.microsoft.com/office/drawing/2014/main" id="{98401592-C9F4-AD4E-BBCA-2A4F2499521D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9" name="椭圆 47">
                    <a:extLst>
                      <a:ext uri="{FF2B5EF4-FFF2-40B4-BE49-F238E27FC236}">
                        <a16:creationId xmlns:a16="http://schemas.microsoft.com/office/drawing/2014/main" id="{64F276DA-B6EC-E842-97A7-0ADE7AE2B07F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8">
                    <a:extLst>
                      <a:ext uri="{FF2B5EF4-FFF2-40B4-BE49-F238E27FC236}">
                        <a16:creationId xmlns:a16="http://schemas.microsoft.com/office/drawing/2014/main" id="{42FA132D-E769-C142-94B4-55AC8653FFE5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49">
                    <a:extLst>
                      <a:ext uri="{FF2B5EF4-FFF2-40B4-BE49-F238E27FC236}">
                        <a16:creationId xmlns:a16="http://schemas.microsoft.com/office/drawing/2014/main" id="{90DA7F35-E885-6F41-8398-0A651E8B17F1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0">
                    <a:extLst>
                      <a:ext uri="{FF2B5EF4-FFF2-40B4-BE49-F238E27FC236}">
                        <a16:creationId xmlns:a16="http://schemas.microsoft.com/office/drawing/2014/main" id="{AC178500-5027-E442-AF4D-928E6EEB8038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1">
                    <a:extLst>
                      <a:ext uri="{FF2B5EF4-FFF2-40B4-BE49-F238E27FC236}">
                        <a16:creationId xmlns:a16="http://schemas.microsoft.com/office/drawing/2014/main" id="{03F7FFDD-C376-CA49-8272-BB85F91E364B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2">
                    <a:extLst>
                      <a:ext uri="{FF2B5EF4-FFF2-40B4-BE49-F238E27FC236}">
                        <a16:creationId xmlns:a16="http://schemas.microsoft.com/office/drawing/2014/main" id="{F7AD1DB2-D69C-254D-94C2-8ACE2E67C474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3">
                    <a:extLst>
                      <a:ext uri="{FF2B5EF4-FFF2-40B4-BE49-F238E27FC236}">
                        <a16:creationId xmlns:a16="http://schemas.microsoft.com/office/drawing/2014/main" id="{C78B7F00-143D-A845-B421-3F3E81998B65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4">
                    <a:extLst>
                      <a:ext uri="{FF2B5EF4-FFF2-40B4-BE49-F238E27FC236}">
                        <a16:creationId xmlns:a16="http://schemas.microsoft.com/office/drawing/2014/main" id="{DFCE16C8-3412-6D45-B06F-6C3AA29FCC2D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5">
                    <a:extLst>
                      <a:ext uri="{FF2B5EF4-FFF2-40B4-BE49-F238E27FC236}">
                        <a16:creationId xmlns:a16="http://schemas.microsoft.com/office/drawing/2014/main" id="{6204F328-3CCA-3A43-AE84-98281791973F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6">
                    <a:extLst>
                      <a:ext uri="{FF2B5EF4-FFF2-40B4-BE49-F238E27FC236}">
                        <a16:creationId xmlns:a16="http://schemas.microsoft.com/office/drawing/2014/main" id="{537682E4-B7FD-264D-8E74-4C66C3B83153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7">
                    <a:extLst>
                      <a:ext uri="{FF2B5EF4-FFF2-40B4-BE49-F238E27FC236}">
                        <a16:creationId xmlns:a16="http://schemas.microsoft.com/office/drawing/2014/main" id="{98BFE44B-FB79-0E43-8C0D-9C0BAF0429AA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8">
                    <a:extLst>
                      <a:ext uri="{FF2B5EF4-FFF2-40B4-BE49-F238E27FC236}">
                        <a16:creationId xmlns:a16="http://schemas.microsoft.com/office/drawing/2014/main" id="{48C2354B-EE22-C540-98CC-A37563562393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9">
                    <a:extLst>
                      <a:ext uri="{FF2B5EF4-FFF2-40B4-BE49-F238E27FC236}">
                        <a16:creationId xmlns:a16="http://schemas.microsoft.com/office/drawing/2014/main" id="{EBA6D652-F263-C043-A227-3EAD126D3C21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0">
                    <a:extLst>
                      <a:ext uri="{FF2B5EF4-FFF2-40B4-BE49-F238E27FC236}">
                        <a16:creationId xmlns:a16="http://schemas.microsoft.com/office/drawing/2014/main" id="{5443FDFD-77FE-8948-B224-08AA709AE582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1">
                    <a:extLst>
                      <a:ext uri="{FF2B5EF4-FFF2-40B4-BE49-F238E27FC236}">
                        <a16:creationId xmlns:a16="http://schemas.microsoft.com/office/drawing/2014/main" id="{04AAF32A-9781-E943-9EFE-0B3B14537262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2">
                    <a:extLst>
                      <a:ext uri="{FF2B5EF4-FFF2-40B4-BE49-F238E27FC236}">
                        <a16:creationId xmlns:a16="http://schemas.microsoft.com/office/drawing/2014/main" id="{A36E8000-A724-9C47-836F-95332DED8056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3">
                    <a:extLst>
                      <a:ext uri="{FF2B5EF4-FFF2-40B4-BE49-F238E27FC236}">
                        <a16:creationId xmlns:a16="http://schemas.microsoft.com/office/drawing/2014/main" id="{250116F7-BA8A-D449-AF5B-6998F00C04DB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4">
                    <a:extLst>
                      <a:ext uri="{FF2B5EF4-FFF2-40B4-BE49-F238E27FC236}">
                        <a16:creationId xmlns:a16="http://schemas.microsoft.com/office/drawing/2014/main" id="{482C3ECE-A26A-6149-A417-50400E375560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5">
                    <a:extLst>
                      <a:ext uri="{FF2B5EF4-FFF2-40B4-BE49-F238E27FC236}">
                        <a16:creationId xmlns:a16="http://schemas.microsoft.com/office/drawing/2014/main" id="{3716159A-9F17-7E40-BCEE-0EA300CE5551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6">
                    <a:extLst>
                      <a:ext uri="{FF2B5EF4-FFF2-40B4-BE49-F238E27FC236}">
                        <a16:creationId xmlns:a16="http://schemas.microsoft.com/office/drawing/2014/main" id="{0FE3C577-E3F7-DC42-A5A3-24B6C91A07EA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7">
                    <a:extLst>
                      <a:ext uri="{FF2B5EF4-FFF2-40B4-BE49-F238E27FC236}">
                        <a16:creationId xmlns:a16="http://schemas.microsoft.com/office/drawing/2014/main" id="{A219CFE2-37A2-1A4D-ACD3-DE3D769A2B06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8">
                    <a:extLst>
                      <a:ext uri="{FF2B5EF4-FFF2-40B4-BE49-F238E27FC236}">
                        <a16:creationId xmlns:a16="http://schemas.microsoft.com/office/drawing/2014/main" id="{83D89719-743D-D54F-83FD-108400502027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9">
                    <a:extLst>
                      <a:ext uri="{FF2B5EF4-FFF2-40B4-BE49-F238E27FC236}">
                        <a16:creationId xmlns:a16="http://schemas.microsoft.com/office/drawing/2014/main" id="{4FFE8B9B-4BAB-1E4B-8E53-4A3C312E628D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70">
                    <a:extLst>
                      <a:ext uri="{FF2B5EF4-FFF2-40B4-BE49-F238E27FC236}">
                        <a16:creationId xmlns:a16="http://schemas.microsoft.com/office/drawing/2014/main" id="{3B81DDB4-71E5-D74A-A7FC-9DEE11DDC478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3" name="直接连接符 11">
                  <a:extLst>
                    <a:ext uri="{FF2B5EF4-FFF2-40B4-BE49-F238E27FC236}">
                      <a16:creationId xmlns:a16="http://schemas.microsoft.com/office/drawing/2014/main" id="{0A1C5B35-3145-974E-9093-D5AC6B1C4986}"/>
                    </a:ext>
                  </a:extLst>
                </p:cNvPr>
                <p:cNvCxnSpPr>
                  <a:stCxn id="50" idx="4"/>
                  <a:endCxn id="68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2">
                  <a:extLst>
                    <a:ext uri="{FF2B5EF4-FFF2-40B4-BE49-F238E27FC236}">
                      <a16:creationId xmlns:a16="http://schemas.microsoft.com/office/drawing/2014/main" id="{AE6AFD72-C186-C649-B794-8A2969A9F4ED}"/>
                    </a:ext>
                  </a:extLst>
                </p:cNvPr>
                <p:cNvCxnSpPr>
                  <a:stCxn id="49" idx="5"/>
                  <a:endCxn id="68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3">
                  <a:extLst>
                    <a:ext uri="{FF2B5EF4-FFF2-40B4-BE49-F238E27FC236}">
                      <a16:creationId xmlns:a16="http://schemas.microsoft.com/office/drawing/2014/main" id="{2842BAA4-F9B3-0849-8E65-C5A1979F24FF}"/>
                    </a:ext>
                  </a:extLst>
                </p:cNvPr>
                <p:cNvCxnSpPr>
                  <a:stCxn id="66" idx="0"/>
                  <a:endCxn id="49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4">
                  <a:extLst>
                    <a:ext uri="{FF2B5EF4-FFF2-40B4-BE49-F238E27FC236}">
                      <a16:creationId xmlns:a16="http://schemas.microsoft.com/office/drawing/2014/main" id="{91367535-AB0F-1546-B11F-220048355314}"/>
                    </a:ext>
                  </a:extLst>
                </p:cNvPr>
                <p:cNvCxnSpPr>
                  <a:stCxn id="71" idx="3"/>
                  <a:endCxn id="64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5">
                  <a:extLst>
                    <a:ext uri="{FF2B5EF4-FFF2-40B4-BE49-F238E27FC236}">
                      <a16:creationId xmlns:a16="http://schemas.microsoft.com/office/drawing/2014/main" id="{3E433A66-E79C-A242-B995-1C737F30FC59}"/>
                    </a:ext>
                  </a:extLst>
                </p:cNvPr>
                <p:cNvCxnSpPr>
                  <a:stCxn id="54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6">
                  <a:extLst>
                    <a:ext uri="{FF2B5EF4-FFF2-40B4-BE49-F238E27FC236}">
                      <a16:creationId xmlns:a16="http://schemas.microsoft.com/office/drawing/2014/main" id="{09D79E47-0BA4-A745-AC25-FD8E3184B474}"/>
                    </a:ext>
                  </a:extLst>
                </p:cNvPr>
                <p:cNvCxnSpPr>
                  <a:stCxn id="66" idx="6"/>
                  <a:endCxn id="65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7">
                  <a:extLst>
                    <a:ext uri="{FF2B5EF4-FFF2-40B4-BE49-F238E27FC236}">
                      <a16:creationId xmlns:a16="http://schemas.microsoft.com/office/drawing/2014/main" id="{7056803F-8595-1644-967A-B7DBD8E58AAF}"/>
                    </a:ext>
                  </a:extLst>
                </p:cNvPr>
                <p:cNvCxnSpPr>
                  <a:stCxn id="65" idx="0"/>
                  <a:endCxn id="68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8">
                  <a:extLst>
                    <a:ext uri="{FF2B5EF4-FFF2-40B4-BE49-F238E27FC236}">
                      <a16:creationId xmlns:a16="http://schemas.microsoft.com/office/drawing/2014/main" id="{39924D8C-DEB7-2447-8466-A7DBF2B0B3CF}"/>
                    </a:ext>
                  </a:extLst>
                </p:cNvPr>
                <p:cNvCxnSpPr>
                  <a:stCxn id="57" idx="7"/>
                  <a:endCxn id="66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9">
                  <a:extLst>
                    <a:ext uri="{FF2B5EF4-FFF2-40B4-BE49-F238E27FC236}">
                      <a16:creationId xmlns:a16="http://schemas.microsoft.com/office/drawing/2014/main" id="{DCC6B995-96AF-224B-A39D-B81AB9BE58CA}"/>
                    </a:ext>
                  </a:extLst>
                </p:cNvPr>
                <p:cNvCxnSpPr>
                  <a:stCxn id="66" idx="5"/>
                  <a:endCxn id="70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0">
                  <a:extLst>
                    <a:ext uri="{FF2B5EF4-FFF2-40B4-BE49-F238E27FC236}">
                      <a16:creationId xmlns:a16="http://schemas.microsoft.com/office/drawing/2014/main" id="{D0177493-A040-214C-ACB3-7257B64146F6}"/>
                    </a:ext>
                  </a:extLst>
                </p:cNvPr>
                <p:cNvCxnSpPr>
                  <a:stCxn id="68" idx="7"/>
                  <a:endCxn id="51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1">
                  <a:extLst>
                    <a:ext uri="{FF2B5EF4-FFF2-40B4-BE49-F238E27FC236}">
                      <a16:creationId xmlns:a16="http://schemas.microsoft.com/office/drawing/2014/main" id="{A1402A79-6021-A643-AF5C-C35F8C024CBE}"/>
                    </a:ext>
                  </a:extLst>
                </p:cNvPr>
                <p:cNvCxnSpPr>
                  <a:stCxn id="68" idx="6"/>
                  <a:endCxn id="52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2">
                  <a:extLst>
                    <a:ext uri="{FF2B5EF4-FFF2-40B4-BE49-F238E27FC236}">
                      <a16:creationId xmlns:a16="http://schemas.microsoft.com/office/drawing/2014/main" id="{6256D3B0-2E7E-B149-A61B-796839451359}"/>
                    </a:ext>
                  </a:extLst>
                </p:cNvPr>
                <p:cNvCxnSpPr>
                  <a:stCxn id="66" idx="7"/>
                  <a:endCxn id="68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3">
                  <a:extLst>
                    <a:ext uri="{FF2B5EF4-FFF2-40B4-BE49-F238E27FC236}">
                      <a16:creationId xmlns:a16="http://schemas.microsoft.com/office/drawing/2014/main" id="{733BDD1A-6E87-2543-8048-B38A2CC343FF}"/>
                    </a:ext>
                  </a:extLst>
                </p:cNvPr>
                <p:cNvCxnSpPr>
                  <a:stCxn id="68" idx="5"/>
                  <a:endCxn id="67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4">
                  <a:extLst>
                    <a:ext uri="{FF2B5EF4-FFF2-40B4-BE49-F238E27FC236}">
                      <a16:creationId xmlns:a16="http://schemas.microsoft.com/office/drawing/2014/main" id="{F4D5E298-679D-5044-B625-CDDC0400E7FC}"/>
                    </a:ext>
                  </a:extLst>
                </p:cNvPr>
                <p:cNvCxnSpPr>
                  <a:stCxn id="65" idx="6"/>
                  <a:endCxn id="67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5">
                  <a:extLst>
                    <a:ext uri="{FF2B5EF4-FFF2-40B4-BE49-F238E27FC236}">
                      <a16:creationId xmlns:a16="http://schemas.microsoft.com/office/drawing/2014/main" id="{C4DB6746-62C8-E445-8C0A-11BEBFA71427}"/>
                    </a:ext>
                  </a:extLst>
                </p:cNvPr>
                <p:cNvCxnSpPr>
                  <a:stCxn id="67" idx="3"/>
                  <a:endCxn id="71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6">
                  <a:extLst>
                    <a:ext uri="{FF2B5EF4-FFF2-40B4-BE49-F238E27FC236}">
                      <a16:creationId xmlns:a16="http://schemas.microsoft.com/office/drawing/2014/main" id="{40BD9836-2ABA-CC4F-9D91-717F21A32DAA}"/>
                    </a:ext>
                  </a:extLst>
                </p:cNvPr>
                <p:cNvCxnSpPr>
                  <a:stCxn id="67" idx="0"/>
                  <a:endCxn id="52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7">
                  <a:extLst>
                    <a:ext uri="{FF2B5EF4-FFF2-40B4-BE49-F238E27FC236}">
                      <a16:creationId xmlns:a16="http://schemas.microsoft.com/office/drawing/2014/main" id="{C4C4C0F5-1E23-7D40-9452-40D327134B5B}"/>
                    </a:ext>
                  </a:extLst>
                </p:cNvPr>
                <p:cNvCxnSpPr>
                  <a:stCxn id="67" idx="5"/>
                  <a:endCxn id="72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8">
                  <a:extLst>
                    <a:ext uri="{FF2B5EF4-FFF2-40B4-BE49-F238E27FC236}">
                      <a16:creationId xmlns:a16="http://schemas.microsoft.com/office/drawing/2014/main" id="{E083D467-4ABA-5345-9340-4F99A896DF37}"/>
                    </a:ext>
                  </a:extLst>
                </p:cNvPr>
                <p:cNvCxnSpPr>
                  <a:stCxn id="72" idx="0"/>
                  <a:endCxn id="52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9">
                  <a:extLst>
                    <a:ext uri="{FF2B5EF4-FFF2-40B4-BE49-F238E27FC236}">
                      <a16:creationId xmlns:a16="http://schemas.microsoft.com/office/drawing/2014/main" id="{47A25A02-FC1B-9141-9C41-B358A4CB269C}"/>
                    </a:ext>
                  </a:extLst>
                </p:cNvPr>
                <p:cNvCxnSpPr>
                  <a:stCxn id="72" idx="7"/>
                  <a:endCxn id="55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0">
                  <a:extLst>
                    <a:ext uri="{FF2B5EF4-FFF2-40B4-BE49-F238E27FC236}">
                      <a16:creationId xmlns:a16="http://schemas.microsoft.com/office/drawing/2014/main" id="{2AD650C5-6CEC-D942-86A8-9A354F4347FC}"/>
                    </a:ext>
                  </a:extLst>
                </p:cNvPr>
                <p:cNvCxnSpPr>
                  <a:stCxn id="59" idx="1"/>
                  <a:endCxn id="72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1">
                  <a:extLst>
                    <a:ext uri="{FF2B5EF4-FFF2-40B4-BE49-F238E27FC236}">
                      <a16:creationId xmlns:a16="http://schemas.microsoft.com/office/drawing/2014/main" id="{60B79E8E-8F50-4240-80FE-2710CE8BE555}"/>
                    </a:ext>
                  </a:extLst>
                </p:cNvPr>
                <p:cNvCxnSpPr>
                  <a:stCxn id="65" idx="4"/>
                  <a:endCxn id="71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2">
                  <a:extLst>
                    <a:ext uri="{FF2B5EF4-FFF2-40B4-BE49-F238E27FC236}">
                      <a16:creationId xmlns:a16="http://schemas.microsoft.com/office/drawing/2014/main" id="{37503B95-10FE-814E-9A8E-B2FFD8C0593C}"/>
                    </a:ext>
                  </a:extLst>
                </p:cNvPr>
                <p:cNvCxnSpPr>
                  <a:stCxn id="70" idx="5"/>
                  <a:endCxn id="71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3">
                  <a:extLst>
                    <a:ext uri="{FF2B5EF4-FFF2-40B4-BE49-F238E27FC236}">
                      <a16:creationId xmlns:a16="http://schemas.microsoft.com/office/drawing/2014/main" id="{47D56D00-793A-694A-A3C6-2B40FC22E64A}"/>
                    </a:ext>
                  </a:extLst>
                </p:cNvPr>
                <p:cNvCxnSpPr>
                  <a:stCxn id="57" idx="5"/>
                  <a:endCxn id="69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4">
                  <a:extLst>
                    <a:ext uri="{FF2B5EF4-FFF2-40B4-BE49-F238E27FC236}">
                      <a16:creationId xmlns:a16="http://schemas.microsoft.com/office/drawing/2014/main" id="{251718E4-6C26-BA44-926B-EFBAFE7E71EF}"/>
                    </a:ext>
                  </a:extLst>
                </p:cNvPr>
                <p:cNvCxnSpPr>
                  <a:stCxn id="69" idx="7"/>
                  <a:endCxn id="70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5">
                  <a:extLst>
                    <a:ext uri="{FF2B5EF4-FFF2-40B4-BE49-F238E27FC236}">
                      <a16:creationId xmlns:a16="http://schemas.microsoft.com/office/drawing/2014/main" id="{0F7D29C9-F9A3-0942-9C61-3C97B8610CEB}"/>
                    </a:ext>
                  </a:extLst>
                </p:cNvPr>
                <p:cNvCxnSpPr>
                  <a:stCxn id="69" idx="0"/>
                  <a:endCxn id="66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6">
                  <a:extLst>
                    <a:ext uri="{FF2B5EF4-FFF2-40B4-BE49-F238E27FC236}">
                      <a16:creationId xmlns:a16="http://schemas.microsoft.com/office/drawing/2014/main" id="{956B3B41-518E-3249-BE46-51B74F9B365F}"/>
                    </a:ext>
                  </a:extLst>
                </p:cNvPr>
                <p:cNvCxnSpPr>
                  <a:stCxn id="66" idx="1"/>
                  <a:endCxn id="53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7">
                  <a:extLst>
                    <a:ext uri="{FF2B5EF4-FFF2-40B4-BE49-F238E27FC236}">
                      <a16:creationId xmlns:a16="http://schemas.microsoft.com/office/drawing/2014/main" id="{3EA756E4-8D32-A442-9B54-0C2365C5B4A2}"/>
                    </a:ext>
                  </a:extLst>
                </p:cNvPr>
                <p:cNvCxnSpPr>
                  <a:stCxn id="60" idx="0"/>
                  <a:endCxn id="72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8">
                  <a:extLst>
                    <a:ext uri="{FF2B5EF4-FFF2-40B4-BE49-F238E27FC236}">
                      <a16:creationId xmlns:a16="http://schemas.microsoft.com/office/drawing/2014/main" id="{75640E34-6B82-824A-A920-97B6760E954C}"/>
                    </a:ext>
                  </a:extLst>
                </p:cNvPr>
                <p:cNvCxnSpPr>
                  <a:stCxn id="72" idx="3"/>
                  <a:endCxn id="71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9">
                  <a:extLst>
                    <a:ext uri="{FF2B5EF4-FFF2-40B4-BE49-F238E27FC236}">
                      <a16:creationId xmlns:a16="http://schemas.microsoft.com/office/drawing/2014/main" id="{E165E208-C617-D54F-AD90-654CD4B3F401}"/>
                    </a:ext>
                  </a:extLst>
                </p:cNvPr>
                <p:cNvCxnSpPr>
                  <a:stCxn id="71" idx="6"/>
                  <a:endCxn id="60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0">
                  <a:extLst>
                    <a:ext uri="{FF2B5EF4-FFF2-40B4-BE49-F238E27FC236}">
                      <a16:creationId xmlns:a16="http://schemas.microsoft.com/office/drawing/2014/main" id="{5D10E435-362E-1F44-90AE-6F836BECD30F}"/>
                    </a:ext>
                  </a:extLst>
                </p:cNvPr>
                <p:cNvCxnSpPr>
                  <a:stCxn id="71" idx="5"/>
                  <a:endCxn id="63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1">
                  <a:extLst>
                    <a:ext uri="{FF2B5EF4-FFF2-40B4-BE49-F238E27FC236}">
                      <a16:creationId xmlns:a16="http://schemas.microsoft.com/office/drawing/2014/main" id="{419189AC-EC04-F248-A9DA-713939A2BBB5}"/>
                    </a:ext>
                  </a:extLst>
                </p:cNvPr>
                <p:cNvCxnSpPr>
                  <a:stCxn id="70" idx="0"/>
                  <a:endCxn id="65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2">
                  <a:extLst>
                    <a:ext uri="{FF2B5EF4-FFF2-40B4-BE49-F238E27FC236}">
                      <a16:creationId xmlns:a16="http://schemas.microsoft.com/office/drawing/2014/main" id="{C8057BC0-F4A7-C048-BDD1-1751C739E57D}"/>
                    </a:ext>
                  </a:extLst>
                </p:cNvPr>
                <p:cNvCxnSpPr>
                  <a:stCxn id="69" idx="6"/>
                  <a:endCxn id="71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3">
                  <a:extLst>
                    <a:ext uri="{FF2B5EF4-FFF2-40B4-BE49-F238E27FC236}">
                      <a16:creationId xmlns:a16="http://schemas.microsoft.com/office/drawing/2014/main" id="{090E1E1F-3F69-5643-98D9-944B409FF9FA}"/>
                    </a:ext>
                  </a:extLst>
                </p:cNvPr>
                <p:cNvCxnSpPr>
                  <a:stCxn id="58" idx="6"/>
                  <a:endCxn id="69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4">
                  <a:extLst>
                    <a:ext uri="{FF2B5EF4-FFF2-40B4-BE49-F238E27FC236}">
                      <a16:creationId xmlns:a16="http://schemas.microsoft.com/office/drawing/2014/main" id="{CBA15C91-97CA-D649-9CD6-D561F01B384C}"/>
                    </a:ext>
                  </a:extLst>
                </p:cNvPr>
                <p:cNvCxnSpPr>
                  <a:stCxn id="61" idx="7"/>
                  <a:endCxn id="69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5">
                  <a:extLst>
                    <a:ext uri="{FF2B5EF4-FFF2-40B4-BE49-F238E27FC236}">
                      <a16:creationId xmlns:a16="http://schemas.microsoft.com/office/drawing/2014/main" id="{9807170C-9928-FE45-9AC6-8A46369F35D7}"/>
                    </a:ext>
                  </a:extLst>
                </p:cNvPr>
                <p:cNvCxnSpPr>
                  <a:stCxn id="62" idx="0"/>
                  <a:endCxn id="69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6">
                  <a:extLst>
                    <a:ext uri="{FF2B5EF4-FFF2-40B4-BE49-F238E27FC236}">
                      <a16:creationId xmlns:a16="http://schemas.microsoft.com/office/drawing/2014/main" id="{DF4FC3F0-5845-2C42-9ECA-470FEB16946E}"/>
                    </a:ext>
                  </a:extLst>
                </p:cNvPr>
                <p:cNvCxnSpPr>
                  <a:stCxn id="62" idx="7"/>
                  <a:endCxn id="71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" name="文本框 5">
              <a:extLst>
                <a:ext uri="{FF2B5EF4-FFF2-40B4-BE49-F238E27FC236}">
                  <a16:creationId xmlns:a16="http://schemas.microsoft.com/office/drawing/2014/main" id="{C25182FA-B222-9A4D-B598-7D6626FFE143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8" name="弧形 6">
              <a:extLst>
                <a:ext uri="{FF2B5EF4-FFF2-40B4-BE49-F238E27FC236}">
                  <a16:creationId xmlns:a16="http://schemas.microsoft.com/office/drawing/2014/main" id="{2794502B-5848-0649-9871-523EE2DC2C08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3" name="组合 3">
            <a:extLst>
              <a:ext uri="{FF2B5EF4-FFF2-40B4-BE49-F238E27FC236}">
                <a16:creationId xmlns:a16="http://schemas.microsoft.com/office/drawing/2014/main" id="{B4289490-6DF2-E54C-BB7A-7DB5670B0401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4" name="组合 4">
              <a:extLst>
                <a:ext uri="{FF2B5EF4-FFF2-40B4-BE49-F238E27FC236}">
                  <a16:creationId xmlns:a16="http://schemas.microsoft.com/office/drawing/2014/main" id="{E2E34849-777E-594B-891F-E6485EC9082E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77" name="椭圆 7">
                <a:extLst>
                  <a:ext uri="{FF2B5EF4-FFF2-40B4-BE49-F238E27FC236}">
                    <a16:creationId xmlns:a16="http://schemas.microsoft.com/office/drawing/2014/main" id="{27D79D20-C2D1-8746-B676-72D0EEFE8436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8" name="组合 8">
                <a:extLst>
                  <a:ext uri="{FF2B5EF4-FFF2-40B4-BE49-F238E27FC236}">
                    <a16:creationId xmlns:a16="http://schemas.microsoft.com/office/drawing/2014/main" id="{3A73192F-9016-1948-8908-4E64022D1272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79" name="十六角星 9">
                  <a:extLst>
                    <a:ext uri="{FF2B5EF4-FFF2-40B4-BE49-F238E27FC236}">
                      <a16:creationId xmlns:a16="http://schemas.microsoft.com/office/drawing/2014/main" id="{528C5DF6-59A5-F549-9B59-4E2342451558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80" name="组合 10">
                  <a:extLst>
                    <a:ext uri="{FF2B5EF4-FFF2-40B4-BE49-F238E27FC236}">
                      <a16:creationId xmlns:a16="http://schemas.microsoft.com/office/drawing/2014/main" id="{BBC988E9-51B8-9449-AF00-FF9B7E7A9820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17" name="椭圆 47">
                    <a:extLst>
                      <a:ext uri="{FF2B5EF4-FFF2-40B4-BE49-F238E27FC236}">
                        <a16:creationId xmlns:a16="http://schemas.microsoft.com/office/drawing/2014/main" id="{814A0FB9-F119-534F-B45E-53A540B76774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8" name="椭圆 48">
                    <a:extLst>
                      <a:ext uri="{FF2B5EF4-FFF2-40B4-BE49-F238E27FC236}">
                        <a16:creationId xmlns:a16="http://schemas.microsoft.com/office/drawing/2014/main" id="{1E16C97A-A003-414A-B786-ECF939E1F9DF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9" name="椭圆 49">
                    <a:extLst>
                      <a:ext uri="{FF2B5EF4-FFF2-40B4-BE49-F238E27FC236}">
                        <a16:creationId xmlns:a16="http://schemas.microsoft.com/office/drawing/2014/main" id="{F89E8554-A6E8-A841-B93B-DFC0D9D41C39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0" name="椭圆 50">
                    <a:extLst>
                      <a:ext uri="{FF2B5EF4-FFF2-40B4-BE49-F238E27FC236}">
                        <a16:creationId xmlns:a16="http://schemas.microsoft.com/office/drawing/2014/main" id="{155381EF-9F91-0F45-BF5F-2B5098CAB1BB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1" name="椭圆 51">
                    <a:extLst>
                      <a:ext uri="{FF2B5EF4-FFF2-40B4-BE49-F238E27FC236}">
                        <a16:creationId xmlns:a16="http://schemas.microsoft.com/office/drawing/2014/main" id="{E9CE9665-2997-2A47-AC01-CE4C9D5F145F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2" name="椭圆 52">
                    <a:extLst>
                      <a:ext uri="{FF2B5EF4-FFF2-40B4-BE49-F238E27FC236}">
                        <a16:creationId xmlns:a16="http://schemas.microsoft.com/office/drawing/2014/main" id="{DF74373F-86BD-414F-9631-1F8C68C32827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53">
                    <a:extLst>
                      <a:ext uri="{FF2B5EF4-FFF2-40B4-BE49-F238E27FC236}">
                        <a16:creationId xmlns:a16="http://schemas.microsoft.com/office/drawing/2014/main" id="{3EC3205A-3B68-F449-A8CF-78C1449FFC50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54">
                    <a:extLst>
                      <a:ext uri="{FF2B5EF4-FFF2-40B4-BE49-F238E27FC236}">
                        <a16:creationId xmlns:a16="http://schemas.microsoft.com/office/drawing/2014/main" id="{186A1898-199A-D541-AF0F-71D1F70F1058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5">
                    <a:extLst>
                      <a:ext uri="{FF2B5EF4-FFF2-40B4-BE49-F238E27FC236}">
                        <a16:creationId xmlns:a16="http://schemas.microsoft.com/office/drawing/2014/main" id="{C6BA8A7B-D5A6-514B-A26B-986E6B8017BA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6">
                    <a:extLst>
                      <a:ext uri="{FF2B5EF4-FFF2-40B4-BE49-F238E27FC236}">
                        <a16:creationId xmlns:a16="http://schemas.microsoft.com/office/drawing/2014/main" id="{992ED28C-9B10-9D4D-9008-53C8A881F72C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7">
                    <a:extLst>
                      <a:ext uri="{FF2B5EF4-FFF2-40B4-BE49-F238E27FC236}">
                        <a16:creationId xmlns:a16="http://schemas.microsoft.com/office/drawing/2014/main" id="{D87AC489-FB14-3C4A-A498-A3A4FC3FCA51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8">
                    <a:extLst>
                      <a:ext uri="{FF2B5EF4-FFF2-40B4-BE49-F238E27FC236}">
                        <a16:creationId xmlns:a16="http://schemas.microsoft.com/office/drawing/2014/main" id="{9D68BE69-C695-8446-9E97-F8424062D413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59">
                    <a:extLst>
                      <a:ext uri="{FF2B5EF4-FFF2-40B4-BE49-F238E27FC236}">
                        <a16:creationId xmlns:a16="http://schemas.microsoft.com/office/drawing/2014/main" id="{6DBEF60A-A045-B74B-BE9A-B336C422C698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60">
                    <a:extLst>
                      <a:ext uri="{FF2B5EF4-FFF2-40B4-BE49-F238E27FC236}">
                        <a16:creationId xmlns:a16="http://schemas.microsoft.com/office/drawing/2014/main" id="{01E369B2-D669-6E4F-9F8D-3516924D87DE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61">
                    <a:extLst>
                      <a:ext uri="{FF2B5EF4-FFF2-40B4-BE49-F238E27FC236}">
                        <a16:creationId xmlns:a16="http://schemas.microsoft.com/office/drawing/2014/main" id="{2ADF8929-1348-F242-8B45-39B43848DCF1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62">
                    <a:extLst>
                      <a:ext uri="{FF2B5EF4-FFF2-40B4-BE49-F238E27FC236}">
                        <a16:creationId xmlns:a16="http://schemas.microsoft.com/office/drawing/2014/main" id="{B5D86C56-D871-C64C-9577-6D46D55E5631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63">
                    <a:extLst>
                      <a:ext uri="{FF2B5EF4-FFF2-40B4-BE49-F238E27FC236}">
                        <a16:creationId xmlns:a16="http://schemas.microsoft.com/office/drawing/2014/main" id="{719F7B20-0161-7E44-876F-2809DB56DC4A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64">
                    <a:extLst>
                      <a:ext uri="{FF2B5EF4-FFF2-40B4-BE49-F238E27FC236}">
                        <a16:creationId xmlns:a16="http://schemas.microsoft.com/office/drawing/2014/main" id="{2474361C-9C1A-6E48-A43B-221D3C62E257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5">
                    <a:extLst>
                      <a:ext uri="{FF2B5EF4-FFF2-40B4-BE49-F238E27FC236}">
                        <a16:creationId xmlns:a16="http://schemas.microsoft.com/office/drawing/2014/main" id="{33144A34-73B5-AB44-A735-78994E907BC1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6">
                    <a:extLst>
                      <a:ext uri="{FF2B5EF4-FFF2-40B4-BE49-F238E27FC236}">
                        <a16:creationId xmlns:a16="http://schemas.microsoft.com/office/drawing/2014/main" id="{EEF9F31E-3D42-A540-86BF-5B2DBF13E28C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7">
                    <a:extLst>
                      <a:ext uri="{FF2B5EF4-FFF2-40B4-BE49-F238E27FC236}">
                        <a16:creationId xmlns:a16="http://schemas.microsoft.com/office/drawing/2014/main" id="{552FC0FA-8701-E14C-BF58-29CCEE0CC86B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8">
                    <a:extLst>
                      <a:ext uri="{FF2B5EF4-FFF2-40B4-BE49-F238E27FC236}">
                        <a16:creationId xmlns:a16="http://schemas.microsoft.com/office/drawing/2014/main" id="{9B9C87F4-11AC-C949-A017-7A0B28D24312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69">
                    <a:extLst>
                      <a:ext uri="{FF2B5EF4-FFF2-40B4-BE49-F238E27FC236}">
                        <a16:creationId xmlns:a16="http://schemas.microsoft.com/office/drawing/2014/main" id="{7C843954-81BA-DC41-861B-8F46AE42E3CB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70">
                    <a:extLst>
                      <a:ext uri="{FF2B5EF4-FFF2-40B4-BE49-F238E27FC236}">
                        <a16:creationId xmlns:a16="http://schemas.microsoft.com/office/drawing/2014/main" id="{5142C038-9AD8-3644-BE27-1CBF66949138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1" name="直接连接符 11">
                  <a:extLst>
                    <a:ext uri="{FF2B5EF4-FFF2-40B4-BE49-F238E27FC236}">
                      <a16:creationId xmlns:a16="http://schemas.microsoft.com/office/drawing/2014/main" id="{0DE25525-D2E5-874D-9120-56B31537DF54}"/>
                    </a:ext>
                  </a:extLst>
                </p:cNvPr>
                <p:cNvCxnSpPr>
                  <a:stCxn id="118" idx="4"/>
                  <a:endCxn id="136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12">
                  <a:extLst>
                    <a:ext uri="{FF2B5EF4-FFF2-40B4-BE49-F238E27FC236}">
                      <a16:creationId xmlns:a16="http://schemas.microsoft.com/office/drawing/2014/main" id="{4BB3F0E2-93E2-724C-9FB8-CB5C799F185B}"/>
                    </a:ext>
                  </a:extLst>
                </p:cNvPr>
                <p:cNvCxnSpPr>
                  <a:stCxn id="117" idx="5"/>
                  <a:endCxn id="136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13">
                  <a:extLst>
                    <a:ext uri="{FF2B5EF4-FFF2-40B4-BE49-F238E27FC236}">
                      <a16:creationId xmlns:a16="http://schemas.microsoft.com/office/drawing/2014/main" id="{3F8021E5-3845-2445-ABE3-6EE7ED4B3769}"/>
                    </a:ext>
                  </a:extLst>
                </p:cNvPr>
                <p:cNvCxnSpPr>
                  <a:stCxn id="134" idx="0"/>
                  <a:endCxn id="117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14">
                  <a:extLst>
                    <a:ext uri="{FF2B5EF4-FFF2-40B4-BE49-F238E27FC236}">
                      <a16:creationId xmlns:a16="http://schemas.microsoft.com/office/drawing/2014/main" id="{783B95E2-4440-DF49-8623-7D40181AE810}"/>
                    </a:ext>
                  </a:extLst>
                </p:cNvPr>
                <p:cNvCxnSpPr>
                  <a:stCxn id="139" idx="3"/>
                  <a:endCxn id="132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15">
                  <a:extLst>
                    <a:ext uri="{FF2B5EF4-FFF2-40B4-BE49-F238E27FC236}">
                      <a16:creationId xmlns:a16="http://schemas.microsoft.com/office/drawing/2014/main" id="{7FB1C27E-1791-AE43-8FFD-4B731F59168E}"/>
                    </a:ext>
                  </a:extLst>
                </p:cNvPr>
                <p:cNvCxnSpPr>
                  <a:stCxn id="122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16">
                  <a:extLst>
                    <a:ext uri="{FF2B5EF4-FFF2-40B4-BE49-F238E27FC236}">
                      <a16:creationId xmlns:a16="http://schemas.microsoft.com/office/drawing/2014/main" id="{FCE8BDD5-E5EB-E546-8F04-2A030E762C7E}"/>
                    </a:ext>
                  </a:extLst>
                </p:cNvPr>
                <p:cNvCxnSpPr>
                  <a:stCxn id="134" idx="6"/>
                  <a:endCxn id="133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7">
                  <a:extLst>
                    <a:ext uri="{FF2B5EF4-FFF2-40B4-BE49-F238E27FC236}">
                      <a16:creationId xmlns:a16="http://schemas.microsoft.com/office/drawing/2014/main" id="{B5CD8DF3-A311-4142-AA3D-1579F4C82CAF}"/>
                    </a:ext>
                  </a:extLst>
                </p:cNvPr>
                <p:cNvCxnSpPr>
                  <a:stCxn id="133" idx="0"/>
                  <a:endCxn id="136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8">
                  <a:extLst>
                    <a:ext uri="{FF2B5EF4-FFF2-40B4-BE49-F238E27FC236}">
                      <a16:creationId xmlns:a16="http://schemas.microsoft.com/office/drawing/2014/main" id="{2DFC5AE2-9EC4-F244-AE37-08C18AB6410D}"/>
                    </a:ext>
                  </a:extLst>
                </p:cNvPr>
                <p:cNvCxnSpPr>
                  <a:stCxn id="125" idx="7"/>
                  <a:endCxn id="134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19">
                  <a:extLst>
                    <a:ext uri="{FF2B5EF4-FFF2-40B4-BE49-F238E27FC236}">
                      <a16:creationId xmlns:a16="http://schemas.microsoft.com/office/drawing/2014/main" id="{B22175C1-D600-4D46-8552-11EE4240DC3E}"/>
                    </a:ext>
                  </a:extLst>
                </p:cNvPr>
                <p:cNvCxnSpPr>
                  <a:stCxn id="134" idx="5"/>
                  <a:endCxn id="138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20">
                  <a:extLst>
                    <a:ext uri="{FF2B5EF4-FFF2-40B4-BE49-F238E27FC236}">
                      <a16:creationId xmlns:a16="http://schemas.microsoft.com/office/drawing/2014/main" id="{F3C60336-4D90-884F-813D-ECEF322BCB3F}"/>
                    </a:ext>
                  </a:extLst>
                </p:cNvPr>
                <p:cNvCxnSpPr>
                  <a:stCxn id="136" idx="7"/>
                  <a:endCxn id="119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21">
                  <a:extLst>
                    <a:ext uri="{FF2B5EF4-FFF2-40B4-BE49-F238E27FC236}">
                      <a16:creationId xmlns:a16="http://schemas.microsoft.com/office/drawing/2014/main" id="{CE2BE34C-C935-5040-9144-7EB827D27218}"/>
                    </a:ext>
                  </a:extLst>
                </p:cNvPr>
                <p:cNvCxnSpPr>
                  <a:stCxn id="136" idx="6"/>
                  <a:endCxn id="120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22">
                  <a:extLst>
                    <a:ext uri="{FF2B5EF4-FFF2-40B4-BE49-F238E27FC236}">
                      <a16:creationId xmlns:a16="http://schemas.microsoft.com/office/drawing/2014/main" id="{65A74CE6-865F-DF44-958A-EA432CAC2738}"/>
                    </a:ext>
                  </a:extLst>
                </p:cNvPr>
                <p:cNvCxnSpPr>
                  <a:stCxn id="134" idx="7"/>
                  <a:endCxn id="136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23">
                  <a:extLst>
                    <a:ext uri="{FF2B5EF4-FFF2-40B4-BE49-F238E27FC236}">
                      <a16:creationId xmlns:a16="http://schemas.microsoft.com/office/drawing/2014/main" id="{8B2B9D29-08A0-8345-91EA-13C12F5BDC78}"/>
                    </a:ext>
                  </a:extLst>
                </p:cNvPr>
                <p:cNvCxnSpPr>
                  <a:stCxn id="136" idx="5"/>
                  <a:endCxn id="135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24">
                  <a:extLst>
                    <a:ext uri="{FF2B5EF4-FFF2-40B4-BE49-F238E27FC236}">
                      <a16:creationId xmlns:a16="http://schemas.microsoft.com/office/drawing/2014/main" id="{885F3010-940F-AA43-B928-27B45C7CC718}"/>
                    </a:ext>
                  </a:extLst>
                </p:cNvPr>
                <p:cNvCxnSpPr>
                  <a:stCxn id="133" idx="6"/>
                  <a:endCxn id="135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5">
                  <a:extLst>
                    <a:ext uri="{FF2B5EF4-FFF2-40B4-BE49-F238E27FC236}">
                      <a16:creationId xmlns:a16="http://schemas.microsoft.com/office/drawing/2014/main" id="{69CB9046-E97B-9842-BDB9-6C00A1483836}"/>
                    </a:ext>
                  </a:extLst>
                </p:cNvPr>
                <p:cNvCxnSpPr>
                  <a:stCxn id="135" idx="3"/>
                  <a:endCxn id="139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6">
                  <a:extLst>
                    <a:ext uri="{FF2B5EF4-FFF2-40B4-BE49-F238E27FC236}">
                      <a16:creationId xmlns:a16="http://schemas.microsoft.com/office/drawing/2014/main" id="{A90CFCC7-D79B-FB4E-A359-9392A9CFAC63}"/>
                    </a:ext>
                  </a:extLst>
                </p:cNvPr>
                <p:cNvCxnSpPr>
                  <a:stCxn id="135" idx="0"/>
                  <a:endCxn id="120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7">
                  <a:extLst>
                    <a:ext uri="{FF2B5EF4-FFF2-40B4-BE49-F238E27FC236}">
                      <a16:creationId xmlns:a16="http://schemas.microsoft.com/office/drawing/2014/main" id="{23CA7832-AC09-EB44-B0C5-905C0B1D8235}"/>
                    </a:ext>
                  </a:extLst>
                </p:cNvPr>
                <p:cNvCxnSpPr>
                  <a:stCxn id="135" idx="5"/>
                  <a:endCxn id="140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8">
                  <a:extLst>
                    <a:ext uri="{FF2B5EF4-FFF2-40B4-BE49-F238E27FC236}">
                      <a16:creationId xmlns:a16="http://schemas.microsoft.com/office/drawing/2014/main" id="{C7083251-42A7-C849-8E66-D2D7289B0539}"/>
                    </a:ext>
                  </a:extLst>
                </p:cNvPr>
                <p:cNvCxnSpPr>
                  <a:stCxn id="140" idx="0"/>
                  <a:endCxn id="120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29">
                  <a:extLst>
                    <a:ext uri="{FF2B5EF4-FFF2-40B4-BE49-F238E27FC236}">
                      <a16:creationId xmlns:a16="http://schemas.microsoft.com/office/drawing/2014/main" id="{C65F3931-4E7B-9747-83F9-1A21BE295A4B}"/>
                    </a:ext>
                  </a:extLst>
                </p:cNvPr>
                <p:cNvCxnSpPr>
                  <a:stCxn id="140" idx="7"/>
                  <a:endCxn id="123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30">
                  <a:extLst>
                    <a:ext uri="{FF2B5EF4-FFF2-40B4-BE49-F238E27FC236}">
                      <a16:creationId xmlns:a16="http://schemas.microsoft.com/office/drawing/2014/main" id="{33F09523-6EC0-5642-AD61-85844B19F0AA}"/>
                    </a:ext>
                  </a:extLst>
                </p:cNvPr>
                <p:cNvCxnSpPr>
                  <a:stCxn id="127" idx="1"/>
                  <a:endCxn id="140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31">
                  <a:extLst>
                    <a:ext uri="{FF2B5EF4-FFF2-40B4-BE49-F238E27FC236}">
                      <a16:creationId xmlns:a16="http://schemas.microsoft.com/office/drawing/2014/main" id="{DBDDAF95-970F-AE4C-9405-8B2505BF83F4}"/>
                    </a:ext>
                  </a:extLst>
                </p:cNvPr>
                <p:cNvCxnSpPr>
                  <a:stCxn id="133" idx="4"/>
                  <a:endCxn id="139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32">
                  <a:extLst>
                    <a:ext uri="{FF2B5EF4-FFF2-40B4-BE49-F238E27FC236}">
                      <a16:creationId xmlns:a16="http://schemas.microsoft.com/office/drawing/2014/main" id="{95ED3A31-1357-D44C-8346-53D8A1F415D7}"/>
                    </a:ext>
                  </a:extLst>
                </p:cNvPr>
                <p:cNvCxnSpPr>
                  <a:stCxn id="138" idx="5"/>
                  <a:endCxn id="139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33">
                  <a:extLst>
                    <a:ext uri="{FF2B5EF4-FFF2-40B4-BE49-F238E27FC236}">
                      <a16:creationId xmlns:a16="http://schemas.microsoft.com/office/drawing/2014/main" id="{60A8EFB7-F699-9146-9E23-A272EFCAFEDE}"/>
                    </a:ext>
                  </a:extLst>
                </p:cNvPr>
                <p:cNvCxnSpPr>
                  <a:stCxn id="125" idx="5"/>
                  <a:endCxn id="137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34">
                  <a:extLst>
                    <a:ext uri="{FF2B5EF4-FFF2-40B4-BE49-F238E27FC236}">
                      <a16:creationId xmlns:a16="http://schemas.microsoft.com/office/drawing/2014/main" id="{13C6C87F-3C2F-9E46-AA92-AEFE858AC9CA}"/>
                    </a:ext>
                  </a:extLst>
                </p:cNvPr>
                <p:cNvCxnSpPr>
                  <a:stCxn id="137" idx="7"/>
                  <a:endCxn id="138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5">
                  <a:extLst>
                    <a:ext uri="{FF2B5EF4-FFF2-40B4-BE49-F238E27FC236}">
                      <a16:creationId xmlns:a16="http://schemas.microsoft.com/office/drawing/2014/main" id="{FDEBDFF3-42FF-464B-AE8B-168072B0426A}"/>
                    </a:ext>
                  </a:extLst>
                </p:cNvPr>
                <p:cNvCxnSpPr>
                  <a:stCxn id="137" idx="0"/>
                  <a:endCxn id="134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6">
                  <a:extLst>
                    <a:ext uri="{FF2B5EF4-FFF2-40B4-BE49-F238E27FC236}">
                      <a16:creationId xmlns:a16="http://schemas.microsoft.com/office/drawing/2014/main" id="{2B61F0A9-D720-9841-948E-D9F94E41C025}"/>
                    </a:ext>
                  </a:extLst>
                </p:cNvPr>
                <p:cNvCxnSpPr>
                  <a:stCxn id="134" idx="1"/>
                  <a:endCxn id="121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7">
                  <a:extLst>
                    <a:ext uri="{FF2B5EF4-FFF2-40B4-BE49-F238E27FC236}">
                      <a16:creationId xmlns:a16="http://schemas.microsoft.com/office/drawing/2014/main" id="{489A961F-C289-6E44-9D45-EBFFCAD41B6C}"/>
                    </a:ext>
                  </a:extLst>
                </p:cNvPr>
                <p:cNvCxnSpPr>
                  <a:stCxn id="128" idx="0"/>
                  <a:endCxn id="140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8">
                  <a:extLst>
                    <a:ext uri="{FF2B5EF4-FFF2-40B4-BE49-F238E27FC236}">
                      <a16:creationId xmlns:a16="http://schemas.microsoft.com/office/drawing/2014/main" id="{A27172F4-1FE8-2442-B4F6-506D35FFBFC0}"/>
                    </a:ext>
                  </a:extLst>
                </p:cNvPr>
                <p:cNvCxnSpPr>
                  <a:stCxn id="140" idx="3"/>
                  <a:endCxn id="139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39">
                  <a:extLst>
                    <a:ext uri="{FF2B5EF4-FFF2-40B4-BE49-F238E27FC236}">
                      <a16:creationId xmlns:a16="http://schemas.microsoft.com/office/drawing/2014/main" id="{8F2A5156-7438-0042-B2E6-225C1D2D21DB}"/>
                    </a:ext>
                  </a:extLst>
                </p:cNvPr>
                <p:cNvCxnSpPr>
                  <a:stCxn id="139" idx="6"/>
                  <a:endCxn id="128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40">
                  <a:extLst>
                    <a:ext uri="{FF2B5EF4-FFF2-40B4-BE49-F238E27FC236}">
                      <a16:creationId xmlns:a16="http://schemas.microsoft.com/office/drawing/2014/main" id="{60788525-EF75-1343-8255-E1EEF14B3FDA}"/>
                    </a:ext>
                  </a:extLst>
                </p:cNvPr>
                <p:cNvCxnSpPr>
                  <a:stCxn id="139" idx="5"/>
                  <a:endCxn id="131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41">
                  <a:extLst>
                    <a:ext uri="{FF2B5EF4-FFF2-40B4-BE49-F238E27FC236}">
                      <a16:creationId xmlns:a16="http://schemas.microsoft.com/office/drawing/2014/main" id="{2D887D69-A405-C044-AD4F-23E490A64146}"/>
                    </a:ext>
                  </a:extLst>
                </p:cNvPr>
                <p:cNvCxnSpPr>
                  <a:stCxn id="138" idx="0"/>
                  <a:endCxn id="133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42">
                  <a:extLst>
                    <a:ext uri="{FF2B5EF4-FFF2-40B4-BE49-F238E27FC236}">
                      <a16:creationId xmlns:a16="http://schemas.microsoft.com/office/drawing/2014/main" id="{95A22698-DC3C-1B47-9A52-66609F7AE26E}"/>
                    </a:ext>
                  </a:extLst>
                </p:cNvPr>
                <p:cNvCxnSpPr>
                  <a:stCxn id="137" idx="6"/>
                  <a:endCxn id="139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43">
                  <a:extLst>
                    <a:ext uri="{FF2B5EF4-FFF2-40B4-BE49-F238E27FC236}">
                      <a16:creationId xmlns:a16="http://schemas.microsoft.com/office/drawing/2014/main" id="{6A9B33FB-1F8E-7D47-9495-10AA03604BED}"/>
                    </a:ext>
                  </a:extLst>
                </p:cNvPr>
                <p:cNvCxnSpPr>
                  <a:stCxn id="126" idx="6"/>
                  <a:endCxn id="137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44">
                  <a:extLst>
                    <a:ext uri="{FF2B5EF4-FFF2-40B4-BE49-F238E27FC236}">
                      <a16:creationId xmlns:a16="http://schemas.microsoft.com/office/drawing/2014/main" id="{B832E8A7-C09D-6A4D-B333-0DFA9C89F203}"/>
                    </a:ext>
                  </a:extLst>
                </p:cNvPr>
                <p:cNvCxnSpPr>
                  <a:stCxn id="129" idx="7"/>
                  <a:endCxn id="137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5">
                  <a:extLst>
                    <a:ext uri="{FF2B5EF4-FFF2-40B4-BE49-F238E27FC236}">
                      <a16:creationId xmlns:a16="http://schemas.microsoft.com/office/drawing/2014/main" id="{1781E0E8-6499-9E47-8B25-CC6674BA5048}"/>
                    </a:ext>
                  </a:extLst>
                </p:cNvPr>
                <p:cNvCxnSpPr>
                  <a:stCxn id="130" idx="0"/>
                  <a:endCxn id="137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46">
                  <a:extLst>
                    <a:ext uri="{FF2B5EF4-FFF2-40B4-BE49-F238E27FC236}">
                      <a16:creationId xmlns:a16="http://schemas.microsoft.com/office/drawing/2014/main" id="{560707A5-ED5A-D644-8B2E-7AE4E57D303B}"/>
                    </a:ext>
                  </a:extLst>
                </p:cNvPr>
                <p:cNvCxnSpPr>
                  <a:stCxn id="130" idx="7"/>
                  <a:endCxn id="139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5" name="文本框 5">
              <a:extLst>
                <a:ext uri="{FF2B5EF4-FFF2-40B4-BE49-F238E27FC236}">
                  <a16:creationId xmlns:a16="http://schemas.microsoft.com/office/drawing/2014/main" id="{F5C4D2A8-EB46-D64A-9F2F-096782380956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6" name="弧形 6">
              <a:extLst>
                <a:ext uri="{FF2B5EF4-FFF2-40B4-BE49-F238E27FC236}">
                  <a16:creationId xmlns:a16="http://schemas.microsoft.com/office/drawing/2014/main" id="{F4F6F47E-8612-A24E-94E7-C3546F4FCDDF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1" name="文本框 71">
            <a:extLst>
              <a:ext uri="{FF2B5EF4-FFF2-40B4-BE49-F238E27FC236}">
                <a16:creationId xmlns:a16="http://schemas.microsoft.com/office/drawing/2014/main" id="{419E32AE-9E76-9045-ACBA-CBA50B06E49F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D04C00CF-92F3-FE49-8D11-EB9070388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571" y="1348150"/>
            <a:ext cx="7217257" cy="442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00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3BCFB-11AC-8B44-AB1A-E8BF528F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8E4F3-D079-3B4F-8994-2D0553D8C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59E059B3-E477-6648-A7A5-0BE6FB8F68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59153" cy="6145845"/>
          </a:xfrm>
          <a:prstGeom prst="rect">
            <a:avLst/>
          </a:prstGeom>
        </p:spPr>
      </p:pic>
      <p:grpSp>
        <p:nvGrpSpPr>
          <p:cNvPr id="5" name="组合 3">
            <a:extLst>
              <a:ext uri="{FF2B5EF4-FFF2-40B4-BE49-F238E27FC236}">
                <a16:creationId xmlns:a16="http://schemas.microsoft.com/office/drawing/2014/main" id="{9A22023E-AA80-B947-BDF7-FCD7007DAA8F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6" name="组合 4">
              <a:extLst>
                <a:ext uri="{FF2B5EF4-FFF2-40B4-BE49-F238E27FC236}">
                  <a16:creationId xmlns:a16="http://schemas.microsoft.com/office/drawing/2014/main" id="{F850BC4D-4DA8-CF44-A453-1D84EBF898C6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" name="椭圆 7">
                <a:extLst>
                  <a:ext uri="{FF2B5EF4-FFF2-40B4-BE49-F238E27FC236}">
                    <a16:creationId xmlns:a16="http://schemas.microsoft.com/office/drawing/2014/main" id="{A144100F-1104-4D43-A2F5-D6E962B0DD70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0" name="组合 8">
                <a:extLst>
                  <a:ext uri="{FF2B5EF4-FFF2-40B4-BE49-F238E27FC236}">
                    <a16:creationId xmlns:a16="http://schemas.microsoft.com/office/drawing/2014/main" id="{E5624EDD-1DBF-374F-8AB3-4948D48FDED0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1" name="十六角星 9">
                  <a:extLst>
                    <a:ext uri="{FF2B5EF4-FFF2-40B4-BE49-F238E27FC236}">
                      <a16:creationId xmlns:a16="http://schemas.microsoft.com/office/drawing/2014/main" id="{814D7472-ED42-BF4B-83C8-9BA40B4AE01D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2" name="组合 10">
                  <a:extLst>
                    <a:ext uri="{FF2B5EF4-FFF2-40B4-BE49-F238E27FC236}">
                      <a16:creationId xmlns:a16="http://schemas.microsoft.com/office/drawing/2014/main" id="{34C1900F-B7B0-ED4A-9F62-47E96A5612BE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9" name="椭圆 47">
                    <a:extLst>
                      <a:ext uri="{FF2B5EF4-FFF2-40B4-BE49-F238E27FC236}">
                        <a16:creationId xmlns:a16="http://schemas.microsoft.com/office/drawing/2014/main" id="{653ED8D2-8107-BB46-9C0B-7702CDDDBCC0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8">
                    <a:extLst>
                      <a:ext uri="{FF2B5EF4-FFF2-40B4-BE49-F238E27FC236}">
                        <a16:creationId xmlns:a16="http://schemas.microsoft.com/office/drawing/2014/main" id="{B603193F-6922-0A4A-8509-3007408583E0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49">
                    <a:extLst>
                      <a:ext uri="{FF2B5EF4-FFF2-40B4-BE49-F238E27FC236}">
                        <a16:creationId xmlns:a16="http://schemas.microsoft.com/office/drawing/2014/main" id="{F5AA3AFA-803C-7A46-8F1E-1C7969960301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0">
                    <a:extLst>
                      <a:ext uri="{FF2B5EF4-FFF2-40B4-BE49-F238E27FC236}">
                        <a16:creationId xmlns:a16="http://schemas.microsoft.com/office/drawing/2014/main" id="{5EB83B6D-E5DE-5942-8B34-F52C7F74763A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1">
                    <a:extLst>
                      <a:ext uri="{FF2B5EF4-FFF2-40B4-BE49-F238E27FC236}">
                        <a16:creationId xmlns:a16="http://schemas.microsoft.com/office/drawing/2014/main" id="{464E9845-9095-584B-8D8B-79355C320918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2">
                    <a:extLst>
                      <a:ext uri="{FF2B5EF4-FFF2-40B4-BE49-F238E27FC236}">
                        <a16:creationId xmlns:a16="http://schemas.microsoft.com/office/drawing/2014/main" id="{A248A5E8-20CE-4049-A412-9CF709A42B09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3">
                    <a:extLst>
                      <a:ext uri="{FF2B5EF4-FFF2-40B4-BE49-F238E27FC236}">
                        <a16:creationId xmlns:a16="http://schemas.microsoft.com/office/drawing/2014/main" id="{A7DD326D-6C62-5042-B421-5891A355D910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4">
                    <a:extLst>
                      <a:ext uri="{FF2B5EF4-FFF2-40B4-BE49-F238E27FC236}">
                        <a16:creationId xmlns:a16="http://schemas.microsoft.com/office/drawing/2014/main" id="{A562284A-78CE-7A4D-9CE1-EFAC685E37AD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5">
                    <a:extLst>
                      <a:ext uri="{FF2B5EF4-FFF2-40B4-BE49-F238E27FC236}">
                        <a16:creationId xmlns:a16="http://schemas.microsoft.com/office/drawing/2014/main" id="{FBCD3F2F-E78C-844B-B597-B2569875C152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6">
                    <a:extLst>
                      <a:ext uri="{FF2B5EF4-FFF2-40B4-BE49-F238E27FC236}">
                        <a16:creationId xmlns:a16="http://schemas.microsoft.com/office/drawing/2014/main" id="{1A656084-5ECA-4C44-B0A8-9961F3839547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7">
                    <a:extLst>
                      <a:ext uri="{FF2B5EF4-FFF2-40B4-BE49-F238E27FC236}">
                        <a16:creationId xmlns:a16="http://schemas.microsoft.com/office/drawing/2014/main" id="{D83D5635-2477-9844-94D8-5AA2B08F56B1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8">
                    <a:extLst>
                      <a:ext uri="{FF2B5EF4-FFF2-40B4-BE49-F238E27FC236}">
                        <a16:creationId xmlns:a16="http://schemas.microsoft.com/office/drawing/2014/main" id="{A90446CD-BC26-404E-B838-5578D1ADC1AC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9">
                    <a:extLst>
                      <a:ext uri="{FF2B5EF4-FFF2-40B4-BE49-F238E27FC236}">
                        <a16:creationId xmlns:a16="http://schemas.microsoft.com/office/drawing/2014/main" id="{310EF813-6ABF-F340-A70E-81E517C34C4F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0">
                    <a:extLst>
                      <a:ext uri="{FF2B5EF4-FFF2-40B4-BE49-F238E27FC236}">
                        <a16:creationId xmlns:a16="http://schemas.microsoft.com/office/drawing/2014/main" id="{31D1DB07-49AC-C546-A740-BF357779D518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1">
                    <a:extLst>
                      <a:ext uri="{FF2B5EF4-FFF2-40B4-BE49-F238E27FC236}">
                        <a16:creationId xmlns:a16="http://schemas.microsoft.com/office/drawing/2014/main" id="{ACEF0FD0-6BCF-484F-B1AA-B7F1A64EC6AC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2">
                    <a:extLst>
                      <a:ext uri="{FF2B5EF4-FFF2-40B4-BE49-F238E27FC236}">
                        <a16:creationId xmlns:a16="http://schemas.microsoft.com/office/drawing/2014/main" id="{6F067C44-A260-994B-9B9D-1B1968F17EA9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3">
                    <a:extLst>
                      <a:ext uri="{FF2B5EF4-FFF2-40B4-BE49-F238E27FC236}">
                        <a16:creationId xmlns:a16="http://schemas.microsoft.com/office/drawing/2014/main" id="{4593A47F-0E02-0346-A358-3BFEE61E6A8C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4">
                    <a:extLst>
                      <a:ext uri="{FF2B5EF4-FFF2-40B4-BE49-F238E27FC236}">
                        <a16:creationId xmlns:a16="http://schemas.microsoft.com/office/drawing/2014/main" id="{DAE3E2BC-E6CF-4B46-9A9F-BA3B7DB225FB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5">
                    <a:extLst>
                      <a:ext uri="{FF2B5EF4-FFF2-40B4-BE49-F238E27FC236}">
                        <a16:creationId xmlns:a16="http://schemas.microsoft.com/office/drawing/2014/main" id="{C4F2B333-62EE-9941-A806-2F25CE179417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6">
                    <a:extLst>
                      <a:ext uri="{FF2B5EF4-FFF2-40B4-BE49-F238E27FC236}">
                        <a16:creationId xmlns:a16="http://schemas.microsoft.com/office/drawing/2014/main" id="{09E3FFF0-9F64-164B-879D-AED768714BC9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7">
                    <a:extLst>
                      <a:ext uri="{FF2B5EF4-FFF2-40B4-BE49-F238E27FC236}">
                        <a16:creationId xmlns:a16="http://schemas.microsoft.com/office/drawing/2014/main" id="{81A22376-BE9B-434D-A0F8-B8935BD2145E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8">
                    <a:extLst>
                      <a:ext uri="{FF2B5EF4-FFF2-40B4-BE49-F238E27FC236}">
                        <a16:creationId xmlns:a16="http://schemas.microsoft.com/office/drawing/2014/main" id="{F432126D-960A-334A-BB26-A4DE2088508C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9">
                    <a:extLst>
                      <a:ext uri="{FF2B5EF4-FFF2-40B4-BE49-F238E27FC236}">
                        <a16:creationId xmlns:a16="http://schemas.microsoft.com/office/drawing/2014/main" id="{6C612859-8F6D-1741-9BEA-7261C67B2D52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70">
                    <a:extLst>
                      <a:ext uri="{FF2B5EF4-FFF2-40B4-BE49-F238E27FC236}">
                        <a16:creationId xmlns:a16="http://schemas.microsoft.com/office/drawing/2014/main" id="{BF917D5F-8A09-264E-9E5F-0006C0693F55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3" name="直接连接符 11">
                  <a:extLst>
                    <a:ext uri="{FF2B5EF4-FFF2-40B4-BE49-F238E27FC236}">
                      <a16:creationId xmlns:a16="http://schemas.microsoft.com/office/drawing/2014/main" id="{BA7F2334-84FD-534A-B51E-E70B67341250}"/>
                    </a:ext>
                  </a:extLst>
                </p:cNvPr>
                <p:cNvCxnSpPr>
                  <a:stCxn id="50" idx="4"/>
                  <a:endCxn id="68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2">
                  <a:extLst>
                    <a:ext uri="{FF2B5EF4-FFF2-40B4-BE49-F238E27FC236}">
                      <a16:creationId xmlns:a16="http://schemas.microsoft.com/office/drawing/2014/main" id="{E1C407EE-D570-DA42-9126-D3CFA0531558}"/>
                    </a:ext>
                  </a:extLst>
                </p:cNvPr>
                <p:cNvCxnSpPr>
                  <a:stCxn id="49" idx="5"/>
                  <a:endCxn id="68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3">
                  <a:extLst>
                    <a:ext uri="{FF2B5EF4-FFF2-40B4-BE49-F238E27FC236}">
                      <a16:creationId xmlns:a16="http://schemas.microsoft.com/office/drawing/2014/main" id="{EEFDD80B-389F-704D-BAA0-1E39D07D56EA}"/>
                    </a:ext>
                  </a:extLst>
                </p:cNvPr>
                <p:cNvCxnSpPr>
                  <a:stCxn id="66" idx="0"/>
                  <a:endCxn id="49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4">
                  <a:extLst>
                    <a:ext uri="{FF2B5EF4-FFF2-40B4-BE49-F238E27FC236}">
                      <a16:creationId xmlns:a16="http://schemas.microsoft.com/office/drawing/2014/main" id="{097A9A87-A0AA-7645-9B2C-260EAF0A6C3F}"/>
                    </a:ext>
                  </a:extLst>
                </p:cNvPr>
                <p:cNvCxnSpPr>
                  <a:stCxn id="71" idx="3"/>
                  <a:endCxn id="64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5">
                  <a:extLst>
                    <a:ext uri="{FF2B5EF4-FFF2-40B4-BE49-F238E27FC236}">
                      <a16:creationId xmlns:a16="http://schemas.microsoft.com/office/drawing/2014/main" id="{0D8D106F-9722-A841-9729-D734D4DBA1DB}"/>
                    </a:ext>
                  </a:extLst>
                </p:cNvPr>
                <p:cNvCxnSpPr>
                  <a:stCxn id="54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6">
                  <a:extLst>
                    <a:ext uri="{FF2B5EF4-FFF2-40B4-BE49-F238E27FC236}">
                      <a16:creationId xmlns:a16="http://schemas.microsoft.com/office/drawing/2014/main" id="{0FAAB7ED-AA13-A149-A191-2531AD26B636}"/>
                    </a:ext>
                  </a:extLst>
                </p:cNvPr>
                <p:cNvCxnSpPr>
                  <a:stCxn id="66" idx="6"/>
                  <a:endCxn id="65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7">
                  <a:extLst>
                    <a:ext uri="{FF2B5EF4-FFF2-40B4-BE49-F238E27FC236}">
                      <a16:creationId xmlns:a16="http://schemas.microsoft.com/office/drawing/2014/main" id="{6FD9E08C-F18D-E44D-9792-B63B10BA350D}"/>
                    </a:ext>
                  </a:extLst>
                </p:cNvPr>
                <p:cNvCxnSpPr>
                  <a:stCxn id="65" idx="0"/>
                  <a:endCxn id="68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8">
                  <a:extLst>
                    <a:ext uri="{FF2B5EF4-FFF2-40B4-BE49-F238E27FC236}">
                      <a16:creationId xmlns:a16="http://schemas.microsoft.com/office/drawing/2014/main" id="{9EFF86B6-3CB6-B649-AC2F-425FCB7A4311}"/>
                    </a:ext>
                  </a:extLst>
                </p:cNvPr>
                <p:cNvCxnSpPr>
                  <a:stCxn id="57" idx="7"/>
                  <a:endCxn id="66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9">
                  <a:extLst>
                    <a:ext uri="{FF2B5EF4-FFF2-40B4-BE49-F238E27FC236}">
                      <a16:creationId xmlns:a16="http://schemas.microsoft.com/office/drawing/2014/main" id="{99C9BACB-9DEA-BD45-8F75-2E20531EC2DD}"/>
                    </a:ext>
                  </a:extLst>
                </p:cNvPr>
                <p:cNvCxnSpPr>
                  <a:stCxn id="66" idx="5"/>
                  <a:endCxn id="70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0">
                  <a:extLst>
                    <a:ext uri="{FF2B5EF4-FFF2-40B4-BE49-F238E27FC236}">
                      <a16:creationId xmlns:a16="http://schemas.microsoft.com/office/drawing/2014/main" id="{D653AB3F-BA3D-CA47-B00B-BC83BFAB2036}"/>
                    </a:ext>
                  </a:extLst>
                </p:cNvPr>
                <p:cNvCxnSpPr>
                  <a:stCxn id="68" idx="7"/>
                  <a:endCxn id="51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1">
                  <a:extLst>
                    <a:ext uri="{FF2B5EF4-FFF2-40B4-BE49-F238E27FC236}">
                      <a16:creationId xmlns:a16="http://schemas.microsoft.com/office/drawing/2014/main" id="{566B8BD2-D871-EB4B-B09D-2E791AE22F91}"/>
                    </a:ext>
                  </a:extLst>
                </p:cNvPr>
                <p:cNvCxnSpPr>
                  <a:stCxn id="68" idx="6"/>
                  <a:endCxn id="52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2">
                  <a:extLst>
                    <a:ext uri="{FF2B5EF4-FFF2-40B4-BE49-F238E27FC236}">
                      <a16:creationId xmlns:a16="http://schemas.microsoft.com/office/drawing/2014/main" id="{ACB21B3B-9F42-4541-8644-26E7E90C78F8}"/>
                    </a:ext>
                  </a:extLst>
                </p:cNvPr>
                <p:cNvCxnSpPr>
                  <a:stCxn id="66" idx="7"/>
                  <a:endCxn id="68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3">
                  <a:extLst>
                    <a:ext uri="{FF2B5EF4-FFF2-40B4-BE49-F238E27FC236}">
                      <a16:creationId xmlns:a16="http://schemas.microsoft.com/office/drawing/2014/main" id="{B951CCBF-B76B-4E4B-8BF0-F6138958EEDC}"/>
                    </a:ext>
                  </a:extLst>
                </p:cNvPr>
                <p:cNvCxnSpPr>
                  <a:stCxn id="68" idx="5"/>
                  <a:endCxn id="67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4">
                  <a:extLst>
                    <a:ext uri="{FF2B5EF4-FFF2-40B4-BE49-F238E27FC236}">
                      <a16:creationId xmlns:a16="http://schemas.microsoft.com/office/drawing/2014/main" id="{BBDF803B-C230-E94E-9243-6F46F867F1E4}"/>
                    </a:ext>
                  </a:extLst>
                </p:cNvPr>
                <p:cNvCxnSpPr>
                  <a:stCxn id="65" idx="6"/>
                  <a:endCxn id="67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5">
                  <a:extLst>
                    <a:ext uri="{FF2B5EF4-FFF2-40B4-BE49-F238E27FC236}">
                      <a16:creationId xmlns:a16="http://schemas.microsoft.com/office/drawing/2014/main" id="{BC5A7926-F2C2-B84C-804B-DE6227738CE3}"/>
                    </a:ext>
                  </a:extLst>
                </p:cNvPr>
                <p:cNvCxnSpPr>
                  <a:stCxn id="67" idx="3"/>
                  <a:endCxn id="71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6">
                  <a:extLst>
                    <a:ext uri="{FF2B5EF4-FFF2-40B4-BE49-F238E27FC236}">
                      <a16:creationId xmlns:a16="http://schemas.microsoft.com/office/drawing/2014/main" id="{A5100F6F-F859-C444-8C57-0AC2C5D4BE13}"/>
                    </a:ext>
                  </a:extLst>
                </p:cNvPr>
                <p:cNvCxnSpPr>
                  <a:stCxn id="67" idx="0"/>
                  <a:endCxn id="52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7">
                  <a:extLst>
                    <a:ext uri="{FF2B5EF4-FFF2-40B4-BE49-F238E27FC236}">
                      <a16:creationId xmlns:a16="http://schemas.microsoft.com/office/drawing/2014/main" id="{CF6863A0-3B9A-494E-BFAA-F7CC2D048F38}"/>
                    </a:ext>
                  </a:extLst>
                </p:cNvPr>
                <p:cNvCxnSpPr>
                  <a:stCxn id="67" idx="5"/>
                  <a:endCxn id="72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8">
                  <a:extLst>
                    <a:ext uri="{FF2B5EF4-FFF2-40B4-BE49-F238E27FC236}">
                      <a16:creationId xmlns:a16="http://schemas.microsoft.com/office/drawing/2014/main" id="{D7F7E669-1CC2-674B-B37B-9CE7A3F65E9D}"/>
                    </a:ext>
                  </a:extLst>
                </p:cNvPr>
                <p:cNvCxnSpPr>
                  <a:stCxn id="72" idx="0"/>
                  <a:endCxn id="52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9">
                  <a:extLst>
                    <a:ext uri="{FF2B5EF4-FFF2-40B4-BE49-F238E27FC236}">
                      <a16:creationId xmlns:a16="http://schemas.microsoft.com/office/drawing/2014/main" id="{8F3C1583-4341-194E-9089-4A24D095B8A5}"/>
                    </a:ext>
                  </a:extLst>
                </p:cNvPr>
                <p:cNvCxnSpPr>
                  <a:stCxn id="72" idx="7"/>
                  <a:endCxn id="55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0">
                  <a:extLst>
                    <a:ext uri="{FF2B5EF4-FFF2-40B4-BE49-F238E27FC236}">
                      <a16:creationId xmlns:a16="http://schemas.microsoft.com/office/drawing/2014/main" id="{EFFF3A10-3F2A-084F-808E-2C10AE79E4A1}"/>
                    </a:ext>
                  </a:extLst>
                </p:cNvPr>
                <p:cNvCxnSpPr>
                  <a:stCxn id="59" idx="1"/>
                  <a:endCxn id="72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1">
                  <a:extLst>
                    <a:ext uri="{FF2B5EF4-FFF2-40B4-BE49-F238E27FC236}">
                      <a16:creationId xmlns:a16="http://schemas.microsoft.com/office/drawing/2014/main" id="{C3BCD2CE-6D47-8C40-B66F-6F1731D0613D}"/>
                    </a:ext>
                  </a:extLst>
                </p:cNvPr>
                <p:cNvCxnSpPr>
                  <a:stCxn id="65" idx="4"/>
                  <a:endCxn id="71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2">
                  <a:extLst>
                    <a:ext uri="{FF2B5EF4-FFF2-40B4-BE49-F238E27FC236}">
                      <a16:creationId xmlns:a16="http://schemas.microsoft.com/office/drawing/2014/main" id="{5125BB5F-8ED3-8647-9868-FCB9F4DDAE82}"/>
                    </a:ext>
                  </a:extLst>
                </p:cNvPr>
                <p:cNvCxnSpPr>
                  <a:stCxn id="70" idx="5"/>
                  <a:endCxn id="71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3">
                  <a:extLst>
                    <a:ext uri="{FF2B5EF4-FFF2-40B4-BE49-F238E27FC236}">
                      <a16:creationId xmlns:a16="http://schemas.microsoft.com/office/drawing/2014/main" id="{D402810A-8804-A446-A6D3-42FB9BDA3E12}"/>
                    </a:ext>
                  </a:extLst>
                </p:cNvPr>
                <p:cNvCxnSpPr>
                  <a:stCxn id="57" idx="5"/>
                  <a:endCxn id="69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4">
                  <a:extLst>
                    <a:ext uri="{FF2B5EF4-FFF2-40B4-BE49-F238E27FC236}">
                      <a16:creationId xmlns:a16="http://schemas.microsoft.com/office/drawing/2014/main" id="{385E5223-1247-5D4A-846B-C4D02179287A}"/>
                    </a:ext>
                  </a:extLst>
                </p:cNvPr>
                <p:cNvCxnSpPr>
                  <a:stCxn id="69" idx="7"/>
                  <a:endCxn id="70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5">
                  <a:extLst>
                    <a:ext uri="{FF2B5EF4-FFF2-40B4-BE49-F238E27FC236}">
                      <a16:creationId xmlns:a16="http://schemas.microsoft.com/office/drawing/2014/main" id="{8834D238-5B58-3F40-A759-0A6405FB5A59}"/>
                    </a:ext>
                  </a:extLst>
                </p:cNvPr>
                <p:cNvCxnSpPr>
                  <a:stCxn id="69" idx="0"/>
                  <a:endCxn id="66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6">
                  <a:extLst>
                    <a:ext uri="{FF2B5EF4-FFF2-40B4-BE49-F238E27FC236}">
                      <a16:creationId xmlns:a16="http://schemas.microsoft.com/office/drawing/2014/main" id="{187F1857-7323-B540-99ED-93C2CB57EDC6}"/>
                    </a:ext>
                  </a:extLst>
                </p:cNvPr>
                <p:cNvCxnSpPr>
                  <a:stCxn id="66" idx="1"/>
                  <a:endCxn id="53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7">
                  <a:extLst>
                    <a:ext uri="{FF2B5EF4-FFF2-40B4-BE49-F238E27FC236}">
                      <a16:creationId xmlns:a16="http://schemas.microsoft.com/office/drawing/2014/main" id="{1B65725E-667B-0244-9FBE-55703D34E16A}"/>
                    </a:ext>
                  </a:extLst>
                </p:cNvPr>
                <p:cNvCxnSpPr>
                  <a:stCxn id="60" idx="0"/>
                  <a:endCxn id="72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8">
                  <a:extLst>
                    <a:ext uri="{FF2B5EF4-FFF2-40B4-BE49-F238E27FC236}">
                      <a16:creationId xmlns:a16="http://schemas.microsoft.com/office/drawing/2014/main" id="{2F941436-6AEC-A04B-9776-B7A1FDB0CE35}"/>
                    </a:ext>
                  </a:extLst>
                </p:cNvPr>
                <p:cNvCxnSpPr>
                  <a:stCxn id="72" idx="3"/>
                  <a:endCxn id="71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9">
                  <a:extLst>
                    <a:ext uri="{FF2B5EF4-FFF2-40B4-BE49-F238E27FC236}">
                      <a16:creationId xmlns:a16="http://schemas.microsoft.com/office/drawing/2014/main" id="{3A7AC944-0F43-E44D-B5B3-09E303AF9D61}"/>
                    </a:ext>
                  </a:extLst>
                </p:cNvPr>
                <p:cNvCxnSpPr>
                  <a:stCxn id="71" idx="6"/>
                  <a:endCxn id="60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0">
                  <a:extLst>
                    <a:ext uri="{FF2B5EF4-FFF2-40B4-BE49-F238E27FC236}">
                      <a16:creationId xmlns:a16="http://schemas.microsoft.com/office/drawing/2014/main" id="{4D4A9664-A4E0-FB43-B9C8-33D7E232427D}"/>
                    </a:ext>
                  </a:extLst>
                </p:cNvPr>
                <p:cNvCxnSpPr>
                  <a:stCxn id="71" idx="5"/>
                  <a:endCxn id="63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1">
                  <a:extLst>
                    <a:ext uri="{FF2B5EF4-FFF2-40B4-BE49-F238E27FC236}">
                      <a16:creationId xmlns:a16="http://schemas.microsoft.com/office/drawing/2014/main" id="{698B75D5-D6A9-714F-96BA-703B2540F26B}"/>
                    </a:ext>
                  </a:extLst>
                </p:cNvPr>
                <p:cNvCxnSpPr>
                  <a:stCxn id="70" idx="0"/>
                  <a:endCxn id="65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2">
                  <a:extLst>
                    <a:ext uri="{FF2B5EF4-FFF2-40B4-BE49-F238E27FC236}">
                      <a16:creationId xmlns:a16="http://schemas.microsoft.com/office/drawing/2014/main" id="{4C87ED05-1704-A64D-80FA-1AEECDC05C89}"/>
                    </a:ext>
                  </a:extLst>
                </p:cNvPr>
                <p:cNvCxnSpPr>
                  <a:stCxn id="69" idx="6"/>
                  <a:endCxn id="71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3">
                  <a:extLst>
                    <a:ext uri="{FF2B5EF4-FFF2-40B4-BE49-F238E27FC236}">
                      <a16:creationId xmlns:a16="http://schemas.microsoft.com/office/drawing/2014/main" id="{10958DA3-497A-2E40-8009-7D0EE29256C8}"/>
                    </a:ext>
                  </a:extLst>
                </p:cNvPr>
                <p:cNvCxnSpPr>
                  <a:stCxn id="58" idx="6"/>
                  <a:endCxn id="69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4">
                  <a:extLst>
                    <a:ext uri="{FF2B5EF4-FFF2-40B4-BE49-F238E27FC236}">
                      <a16:creationId xmlns:a16="http://schemas.microsoft.com/office/drawing/2014/main" id="{6A877888-E313-CA4D-BB20-98E6356F83F4}"/>
                    </a:ext>
                  </a:extLst>
                </p:cNvPr>
                <p:cNvCxnSpPr>
                  <a:stCxn id="61" idx="7"/>
                  <a:endCxn id="69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5">
                  <a:extLst>
                    <a:ext uri="{FF2B5EF4-FFF2-40B4-BE49-F238E27FC236}">
                      <a16:creationId xmlns:a16="http://schemas.microsoft.com/office/drawing/2014/main" id="{878FE098-BC60-2342-9B4D-6B4D9E6A3BD6}"/>
                    </a:ext>
                  </a:extLst>
                </p:cNvPr>
                <p:cNvCxnSpPr>
                  <a:stCxn id="62" idx="0"/>
                  <a:endCxn id="69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6">
                  <a:extLst>
                    <a:ext uri="{FF2B5EF4-FFF2-40B4-BE49-F238E27FC236}">
                      <a16:creationId xmlns:a16="http://schemas.microsoft.com/office/drawing/2014/main" id="{9CBB93CD-9F9C-1C41-B73A-05658CEE69CF}"/>
                    </a:ext>
                  </a:extLst>
                </p:cNvPr>
                <p:cNvCxnSpPr>
                  <a:stCxn id="62" idx="7"/>
                  <a:endCxn id="71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" name="文本框 5">
              <a:extLst>
                <a:ext uri="{FF2B5EF4-FFF2-40B4-BE49-F238E27FC236}">
                  <a16:creationId xmlns:a16="http://schemas.microsoft.com/office/drawing/2014/main" id="{9C5B6CFD-333C-CA4E-AB39-B01A14363888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8" name="弧形 6">
              <a:extLst>
                <a:ext uri="{FF2B5EF4-FFF2-40B4-BE49-F238E27FC236}">
                  <a16:creationId xmlns:a16="http://schemas.microsoft.com/office/drawing/2014/main" id="{CB78D93E-85EF-874E-8D51-DA84BC3D4148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3" name="组合 3">
            <a:extLst>
              <a:ext uri="{FF2B5EF4-FFF2-40B4-BE49-F238E27FC236}">
                <a16:creationId xmlns:a16="http://schemas.microsoft.com/office/drawing/2014/main" id="{8E97831E-65AC-944B-B1D6-500745E70CAE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4" name="组合 4">
              <a:extLst>
                <a:ext uri="{FF2B5EF4-FFF2-40B4-BE49-F238E27FC236}">
                  <a16:creationId xmlns:a16="http://schemas.microsoft.com/office/drawing/2014/main" id="{2F9EF021-4BEC-AD4B-A44E-FD7A7B878AEF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77" name="椭圆 7">
                <a:extLst>
                  <a:ext uri="{FF2B5EF4-FFF2-40B4-BE49-F238E27FC236}">
                    <a16:creationId xmlns:a16="http://schemas.microsoft.com/office/drawing/2014/main" id="{E68EA762-2389-144A-8118-3B4B5D7F73E4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8" name="组合 8">
                <a:extLst>
                  <a:ext uri="{FF2B5EF4-FFF2-40B4-BE49-F238E27FC236}">
                    <a16:creationId xmlns:a16="http://schemas.microsoft.com/office/drawing/2014/main" id="{4D04677A-0D15-284A-899C-BBAC2DE2DAB1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79" name="十六角星 9">
                  <a:extLst>
                    <a:ext uri="{FF2B5EF4-FFF2-40B4-BE49-F238E27FC236}">
                      <a16:creationId xmlns:a16="http://schemas.microsoft.com/office/drawing/2014/main" id="{57F45346-66E6-CD41-8928-C41A5F297B21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80" name="组合 10">
                  <a:extLst>
                    <a:ext uri="{FF2B5EF4-FFF2-40B4-BE49-F238E27FC236}">
                      <a16:creationId xmlns:a16="http://schemas.microsoft.com/office/drawing/2014/main" id="{FE1D42DE-E3E5-ED40-B56E-B7B57DF4A7BC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17" name="椭圆 47">
                    <a:extLst>
                      <a:ext uri="{FF2B5EF4-FFF2-40B4-BE49-F238E27FC236}">
                        <a16:creationId xmlns:a16="http://schemas.microsoft.com/office/drawing/2014/main" id="{3F8A2202-717F-8F42-B106-BD52742CD6BA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8" name="椭圆 48">
                    <a:extLst>
                      <a:ext uri="{FF2B5EF4-FFF2-40B4-BE49-F238E27FC236}">
                        <a16:creationId xmlns:a16="http://schemas.microsoft.com/office/drawing/2014/main" id="{857800A5-4E99-6D43-BE69-D77B25AADCAA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9" name="椭圆 49">
                    <a:extLst>
                      <a:ext uri="{FF2B5EF4-FFF2-40B4-BE49-F238E27FC236}">
                        <a16:creationId xmlns:a16="http://schemas.microsoft.com/office/drawing/2014/main" id="{5B7C0AF0-ECC7-164A-A189-83906475D90B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0" name="椭圆 50">
                    <a:extLst>
                      <a:ext uri="{FF2B5EF4-FFF2-40B4-BE49-F238E27FC236}">
                        <a16:creationId xmlns:a16="http://schemas.microsoft.com/office/drawing/2014/main" id="{B07AB1EF-B954-2E45-B396-0A1883B10FB2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1" name="椭圆 51">
                    <a:extLst>
                      <a:ext uri="{FF2B5EF4-FFF2-40B4-BE49-F238E27FC236}">
                        <a16:creationId xmlns:a16="http://schemas.microsoft.com/office/drawing/2014/main" id="{43007510-5D4B-F34F-87A2-1DD2CE798DE9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2" name="椭圆 52">
                    <a:extLst>
                      <a:ext uri="{FF2B5EF4-FFF2-40B4-BE49-F238E27FC236}">
                        <a16:creationId xmlns:a16="http://schemas.microsoft.com/office/drawing/2014/main" id="{0ECF48CF-AE66-6945-925E-6C2EBC074CD7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53">
                    <a:extLst>
                      <a:ext uri="{FF2B5EF4-FFF2-40B4-BE49-F238E27FC236}">
                        <a16:creationId xmlns:a16="http://schemas.microsoft.com/office/drawing/2014/main" id="{FBD6721E-6535-FC42-BC1E-1E0E81186F2F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54">
                    <a:extLst>
                      <a:ext uri="{FF2B5EF4-FFF2-40B4-BE49-F238E27FC236}">
                        <a16:creationId xmlns:a16="http://schemas.microsoft.com/office/drawing/2014/main" id="{AC026050-FFFD-3249-9F58-3A3D53F98377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5">
                    <a:extLst>
                      <a:ext uri="{FF2B5EF4-FFF2-40B4-BE49-F238E27FC236}">
                        <a16:creationId xmlns:a16="http://schemas.microsoft.com/office/drawing/2014/main" id="{EB68CFF1-602E-F94A-9E30-2A1B06D19A9C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6">
                    <a:extLst>
                      <a:ext uri="{FF2B5EF4-FFF2-40B4-BE49-F238E27FC236}">
                        <a16:creationId xmlns:a16="http://schemas.microsoft.com/office/drawing/2014/main" id="{04A22FE0-33B5-4846-887E-C6C89DE015AD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7">
                    <a:extLst>
                      <a:ext uri="{FF2B5EF4-FFF2-40B4-BE49-F238E27FC236}">
                        <a16:creationId xmlns:a16="http://schemas.microsoft.com/office/drawing/2014/main" id="{DD731DEB-550A-9B45-BE1C-67CDBA520BD5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8">
                    <a:extLst>
                      <a:ext uri="{FF2B5EF4-FFF2-40B4-BE49-F238E27FC236}">
                        <a16:creationId xmlns:a16="http://schemas.microsoft.com/office/drawing/2014/main" id="{DF795A8E-E335-EB46-A198-DE055E9E0613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59">
                    <a:extLst>
                      <a:ext uri="{FF2B5EF4-FFF2-40B4-BE49-F238E27FC236}">
                        <a16:creationId xmlns:a16="http://schemas.microsoft.com/office/drawing/2014/main" id="{2F91E96E-4DE7-5241-A988-B6430577A381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60">
                    <a:extLst>
                      <a:ext uri="{FF2B5EF4-FFF2-40B4-BE49-F238E27FC236}">
                        <a16:creationId xmlns:a16="http://schemas.microsoft.com/office/drawing/2014/main" id="{19BA405E-9E75-7C46-828B-EC0DFC81FD8A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61">
                    <a:extLst>
                      <a:ext uri="{FF2B5EF4-FFF2-40B4-BE49-F238E27FC236}">
                        <a16:creationId xmlns:a16="http://schemas.microsoft.com/office/drawing/2014/main" id="{B67FDD17-7A67-B649-870E-0A7B4CEEDB02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62">
                    <a:extLst>
                      <a:ext uri="{FF2B5EF4-FFF2-40B4-BE49-F238E27FC236}">
                        <a16:creationId xmlns:a16="http://schemas.microsoft.com/office/drawing/2014/main" id="{DF89DE29-C229-BF45-AEAF-3BE14B73A9D3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63">
                    <a:extLst>
                      <a:ext uri="{FF2B5EF4-FFF2-40B4-BE49-F238E27FC236}">
                        <a16:creationId xmlns:a16="http://schemas.microsoft.com/office/drawing/2014/main" id="{704530DD-2F2E-0B4F-9646-073687B69F57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64">
                    <a:extLst>
                      <a:ext uri="{FF2B5EF4-FFF2-40B4-BE49-F238E27FC236}">
                        <a16:creationId xmlns:a16="http://schemas.microsoft.com/office/drawing/2014/main" id="{FCBD82EB-AB43-754A-B5F0-00F177264816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5">
                    <a:extLst>
                      <a:ext uri="{FF2B5EF4-FFF2-40B4-BE49-F238E27FC236}">
                        <a16:creationId xmlns:a16="http://schemas.microsoft.com/office/drawing/2014/main" id="{6AA355DF-15B3-0D47-96D5-1F9661BF2FB3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6">
                    <a:extLst>
                      <a:ext uri="{FF2B5EF4-FFF2-40B4-BE49-F238E27FC236}">
                        <a16:creationId xmlns:a16="http://schemas.microsoft.com/office/drawing/2014/main" id="{2F0FA42A-3425-BF4F-9457-DAD0E89FB2FB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7">
                    <a:extLst>
                      <a:ext uri="{FF2B5EF4-FFF2-40B4-BE49-F238E27FC236}">
                        <a16:creationId xmlns:a16="http://schemas.microsoft.com/office/drawing/2014/main" id="{4F93274D-53C5-D94A-96D0-A51E3C92968E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8">
                    <a:extLst>
                      <a:ext uri="{FF2B5EF4-FFF2-40B4-BE49-F238E27FC236}">
                        <a16:creationId xmlns:a16="http://schemas.microsoft.com/office/drawing/2014/main" id="{657FD629-A9FF-5844-8C7C-1C3222C96D19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69">
                    <a:extLst>
                      <a:ext uri="{FF2B5EF4-FFF2-40B4-BE49-F238E27FC236}">
                        <a16:creationId xmlns:a16="http://schemas.microsoft.com/office/drawing/2014/main" id="{875CF2B9-912C-904E-8EAA-5F07BE1ACEDC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70">
                    <a:extLst>
                      <a:ext uri="{FF2B5EF4-FFF2-40B4-BE49-F238E27FC236}">
                        <a16:creationId xmlns:a16="http://schemas.microsoft.com/office/drawing/2014/main" id="{0E4AC64C-3F95-3F40-9688-779E41C54CD0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1" name="直接连接符 11">
                  <a:extLst>
                    <a:ext uri="{FF2B5EF4-FFF2-40B4-BE49-F238E27FC236}">
                      <a16:creationId xmlns:a16="http://schemas.microsoft.com/office/drawing/2014/main" id="{813BD7CB-CBF6-964B-A07F-AC704DC896CD}"/>
                    </a:ext>
                  </a:extLst>
                </p:cNvPr>
                <p:cNvCxnSpPr>
                  <a:stCxn id="118" idx="4"/>
                  <a:endCxn id="136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12">
                  <a:extLst>
                    <a:ext uri="{FF2B5EF4-FFF2-40B4-BE49-F238E27FC236}">
                      <a16:creationId xmlns:a16="http://schemas.microsoft.com/office/drawing/2014/main" id="{F4FD1756-993F-0C42-B325-14ED01982EA0}"/>
                    </a:ext>
                  </a:extLst>
                </p:cNvPr>
                <p:cNvCxnSpPr>
                  <a:stCxn id="117" idx="5"/>
                  <a:endCxn id="136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13">
                  <a:extLst>
                    <a:ext uri="{FF2B5EF4-FFF2-40B4-BE49-F238E27FC236}">
                      <a16:creationId xmlns:a16="http://schemas.microsoft.com/office/drawing/2014/main" id="{6AADBB97-F7D7-5745-B50B-7A65E4539B36}"/>
                    </a:ext>
                  </a:extLst>
                </p:cNvPr>
                <p:cNvCxnSpPr>
                  <a:stCxn id="134" idx="0"/>
                  <a:endCxn id="117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14">
                  <a:extLst>
                    <a:ext uri="{FF2B5EF4-FFF2-40B4-BE49-F238E27FC236}">
                      <a16:creationId xmlns:a16="http://schemas.microsoft.com/office/drawing/2014/main" id="{BD927303-0D0E-9447-B984-7DA9D889C40B}"/>
                    </a:ext>
                  </a:extLst>
                </p:cNvPr>
                <p:cNvCxnSpPr>
                  <a:stCxn id="139" idx="3"/>
                  <a:endCxn id="132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15">
                  <a:extLst>
                    <a:ext uri="{FF2B5EF4-FFF2-40B4-BE49-F238E27FC236}">
                      <a16:creationId xmlns:a16="http://schemas.microsoft.com/office/drawing/2014/main" id="{5C25AA36-3765-4A41-BE8D-9E058D59F040}"/>
                    </a:ext>
                  </a:extLst>
                </p:cNvPr>
                <p:cNvCxnSpPr>
                  <a:stCxn id="122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16">
                  <a:extLst>
                    <a:ext uri="{FF2B5EF4-FFF2-40B4-BE49-F238E27FC236}">
                      <a16:creationId xmlns:a16="http://schemas.microsoft.com/office/drawing/2014/main" id="{FB8B266C-06DB-644B-9925-D0A6FEFDF03F}"/>
                    </a:ext>
                  </a:extLst>
                </p:cNvPr>
                <p:cNvCxnSpPr>
                  <a:stCxn id="134" idx="6"/>
                  <a:endCxn id="133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7">
                  <a:extLst>
                    <a:ext uri="{FF2B5EF4-FFF2-40B4-BE49-F238E27FC236}">
                      <a16:creationId xmlns:a16="http://schemas.microsoft.com/office/drawing/2014/main" id="{B077D80E-E4B5-484E-9696-259A3FD9ABBD}"/>
                    </a:ext>
                  </a:extLst>
                </p:cNvPr>
                <p:cNvCxnSpPr>
                  <a:stCxn id="133" idx="0"/>
                  <a:endCxn id="136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8">
                  <a:extLst>
                    <a:ext uri="{FF2B5EF4-FFF2-40B4-BE49-F238E27FC236}">
                      <a16:creationId xmlns:a16="http://schemas.microsoft.com/office/drawing/2014/main" id="{CDD2E69E-527A-C742-993F-2E96F00F5466}"/>
                    </a:ext>
                  </a:extLst>
                </p:cNvPr>
                <p:cNvCxnSpPr>
                  <a:stCxn id="125" idx="7"/>
                  <a:endCxn id="134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19">
                  <a:extLst>
                    <a:ext uri="{FF2B5EF4-FFF2-40B4-BE49-F238E27FC236}">
                      <a16:creationId xmlns:a16="http://schemas.microsoft.com/office/drawing/2014/main" id="{5E874D5F-444C-F244-B946-C8FF2CE4E855}"/>
                    </a:ext>
                  </a:extLst>
                </p:cNvPr>
                <p:cNvCxnSpPr>
                  <a:stCxn id="134" idx="5"/>
                  <a:endCxn id="138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20">
                  <a:extLst>
                    <a:ext uri="{FF2B5EF4-FFF2-40B4-BE49-F238E27FC236}">
                      <a16:creationId xmlns:a16="http://schemas.microsoft.com/office/drawing/2014/main" id="{6B7413BD-1BED-884D-BABE-A46ACBAD9C33}"/>
                    </a:ext>
                  </a:extLst>
                </p:cNvPr>
                <p:cNvCxnSpPr>
                  <a:stCxn id="136" idx="7"/>
                  <a:endCxn id="119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21">
                  <a:extLst>
                    <a:ext uri="{FF2B5EF4-FFF2-40B4-BE49-F238E27FC236}">
                      <a16:creationId xmlns:a16="http://schemas.microsoft.com/office/drawing/2014/main" id="{07E0DDC5-E216-2E4C-8D97-2EEDD3FAF74B}"/>
                    </a:ext>
                  </a:extLst>
                </p:cNvPr>
                <p:cNvCxnSpPr>
                  <a:stCxn id="136" idx="6"/>
                  <a:endCxn id="120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22">
                  <a:extLst>
                    <a:ext uri="{FF2B5EF4-FFF2-40B4-BE49-F238E27FC236}">
                      <a16:creationId xmlns:a16="http://schemas.microsoft.com/office/drawing/2014/main" id="{7D60CB94-8050-B04A-B7AB-310959BAB76D}"/>
                    </a:ext>
                  </a:extLst>
                </p:cNvPr>
                <p:cNvCxnSpPr>
                  <a:stCxn id="134" idx="7"/>
                  <a:endCxn id="136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23">
                  <a:extLst>
                    <a:ext uri="{FF2B5EF4-FFF2-40B4-BE49-F238E27FC236}">
                      <a16:creationId xmlns:a16="http://schemas.microsoft.com/office/drawing/2014/main" id="{0CC92F8C-3921-134C-BDCD-B8ABB3793D52}"/>
                    </a:ext>
                  </a:extLst>
                </p:cNvPr>
                <p:cNvCxnSpPr>
                  <a:stCxn id="136" idx="5"/>
                  <a:endCxn id="135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24">
                  <a:extLst>
                    <a:ext uri="{FF2B5EF4-FFF2-40B4-BE49-F238E27FC236}">
                      <a16:creationId xmlns:a16="http://schemas.microsoft.com/office/drawing/2014/main" id="{C6B2885A-F617-1644-94ED-17DC6C6C032B}"/>
                    </a:ext>
                  </a:extLst>
                </p:cNvPr>
                <p:cNvCxnSpPr>
                  <a:stCxn id="133" idx="6"/>
                  <a:endCxn id="135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5">
                  <a:extLst>
                    <a:ext uri="{FF2B5EF4-FFF2-40B4-BE49-F238E27FC236}">
                      <a16:creationId xmlns:a16="http://schemas.microsoft.com/office/drawing/2014/main" id="{3227DD39-D97F-D149-916F-AB601DB755AC}"/>
                    </a:ext>
                  </a:extLst>
                </p:cNvPr>
                <p:cNvCxnSpPr>
                  <a:stCxn id="135" idx="3"/>
                  <a:endCxn id="139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6">
                  <a:extLst>
                    <a:ext uri="{FF2B5EF4-FFF2-40B4-BE49-F238E27FC236}">
                      <a16:creationId xmlns:a16="http://schemas.microsoft.com/office/drawing/2014/main" id="{436E779C-39C2-C64F-9B76-C817F6BC8585}"/>
                    </a:ext>
                  </a:extLst>
                </p:cNvPr>
                <p:cNvCxnSpPr>
                  <a:stCxn id="135" idx="0"/>
                  <a:endCxn id="120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7">
                  <a:extLst>
                    <a:ext uri="{FF2B5EF4-FFF2-40B4-BE49-F238E27FC236}">
                      <a16:creationId xmlns:a16="http://schemas.microsoft.com/office/drawing/2014/main" id="{5A557257-CD95-B043-B315-9A3ECE3D7ABE}"/>
                    </a:ext>
                  </a:extLst>
                </p:cNvPr>
                <p:cNvCxnSpPr>
                  <a:stCxn id="135" idx="5"/>
                  <a:endCxn id="140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8">
                  <a:extLst>
                    <a:ext uri="{FF2B5EF4-FFF2-40B4-BE49-F238E27FC236}">
                      <a16:creationId xmlns:a16="http://schemas.microsoft.com/office/drawing/2014/main" id="{564A7B85-209F-4644-9459-A0AFC1AFF3A4}"/>
                    </a:ext>
                  </a:extLst>
                </p:cNvPr>
                <p:cNvCxnSpPr>
                  <a:stCxn id="140" idx="0"/>
                  <a:endCxn id="120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29">
                  <a:extLst>
                    <a:ext uri="{FF2B5EF4-FFF2-40B4-BE49-F238E27FC236}">
                      <a16:creationId xmlns:a16="http://schemas.microsoft.com/office/drawing/2014/main" id="{C83E2EAA-1701-A040-B352-A831130DAA55}"/>
                    </a:ext>
                  </a:extLst>
                </p:cNvPr>
                <p:cNvCxnSpPr>
                  <a:stCxn id="140" idx="7"/>
                  <a:endCxn id="123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30">
                  <a:extLst>
                    <a:ext uri="{FF2B5EF4-FFF2-40B4-BE49-F238E27FC236}">
                      <a16:creationId xmlns:a16="http://schemas.microsoft.com/office/drawing/2014/main" id="{26C54AFD-9AE2-6344-8DCB-F33707D1923B}"/>
                    </a:ext>
                  </a:extLst>
                </p:cNvPr>
                <p:cNvCxnSpPr>
                  <a:stCxn id="127" idx="1"/>
                  <a:endCxn id="140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31">
                  <a:extLst>
                    <a:ext uri="{FF2B5EF4-FFF2-40B4-BE49-F238E27FC236}">
                      <a16:creationId xmlns:a16="http://schemas.microsoft.com/office/drawing/2014/main" id="{50173217-8188-4343-A04F-B08096D98027}"/>
                    </a:ext>
                  </a:extLst>
                </p:cNvPr>
                <p:cNvCxnSpPr>
                  <a:stCxn id="133" idx="4"/>
                  <a:endCxn id="139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32">
                  <a:extLst>
                    <a:ext uri="{FF2B5EF4-FFF2-40B4-BE49-F238E27FC236}">
                      <a16:creationId xmlns:a16="http://schemas.microsoft.com/office/drawing/2014/main" id="{29CEC229-9A4A-1346-A8E3-9E2947272707}"/>
                    </a:ext>
                  </a:extLst>
                </p:cNvPr>
                <p:cNvCxnSpPr>
                  <a:stCxn id="138" idx="5"/>
                  <a:endCxn id="139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33">
                  <a:extLst>
                    <a:ext uri="{FF2B5EF4-FFF2-40B4-BE49-F238E27FC236}">
                      <a16:creationId xmlns:a16="http://schemas.microsoft.com/office/drawing/2014/main" id="{B4303CA2-B2E1-474A-973C-BA324EDDD1EE}"/>
                    </a:ext>
                  </a:extLst>
                </p:cNvPr>
                <p:cNvCxnSpPr>
                  <a:stCxn id="125" idx="5"/>
                  <a:endCxn id="137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34">
                  <a:extLst>
                    <a:ext uri="{FF2B5EF4-FFF2-40B4-BE49-F238E27FC236}">
                      <a16:creationId xmlns:a16="http://schemas.microsoft.com/office/drawing/2014/main" id="{DAE9EE9F-839C-6B48-9D54-AFED3F6F1EE6}"/>
                    </a:ext>
                  </a:extLst>
                </p:cNvPr>
                <p:cNvCxnSpPr>
                  <a:stCxn id="137" idx="7"/>
                  <a:endCxn id="138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5">
                  <a:extLst>
                    <a:ext uri="{FF2B5EF4-FFF2-40B4-BE49-F238E27FC236}">
                      <a16:creationId xmlns:a16="http://schemas.microsoft.com/office/drawing/2014/main" id="{A3DE0EEA-765D-564F-8098-6C57FD5736BB}"/>
                    </a:ext>
                  </a:extLst>
                </p:cNvPr>
                <p:cNvCxnSpPr>
                  <a:stCxn id="137" idx="0"/>
                  <a:endCxn id="134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6">
                  <a:extLst>
                    <a:ext uri="{FF2B5EF4-FFF2-40B4-BE49-F238E27FC236}">
                      <a16:creationId xmlns:a16="http://schemas.microsoft.com/office/drawing/2014/main" id="{BBFF8F75-DC1F-904A-82C1-5D7F27416E34}"/>
                    </a:ext>
                  </a:extLst>
                </p:cNvPr>
                <p:cNvCxnSpPr>
                  <a:stCxn id="134" idx="1"/>
                  <a:endCxn id="121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7">
                  <a:extLst>
                    <a:ext uri="{FF2B5EF4-FFF2-40B4-BE49-F238E27FC236}">
                      <a16:creationId xmlns:a16="http://schemas.microsoft.com/office/drawing/2014/main" id="{594C471C-876C-5442-92E9-A37C2872B967}"/>
                    </a:ext>
                  </a:extLst>
                </p:cNvPr>
                <p:cNvCxnSpPr>
                  <a:stCxn id="128" idx="0"/>
                  <a:endCxn id="140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8">
                  <a:extLst>
                    <a:ext uri="{FF2B5EF4-FFF2-40B4-BE49-F238E27FC236}">
                      <a16:creationId xmlns:a16="http://schemas.microsoft.com/office/drawing/2014/main" id="{25089B52-73C3-3D4F-8F96-589C750216AC}"/>
                    </a:ext>
                  </a:extLst>
                </p:cNvPr>
                <p:cNvCxnSpPr>
                  <a:stCxn id="140" idx="3"/>
                  <a:endCxn id="139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39">
                  <a:extLst>
                    <a:ext uri="{FF2B5EF4-FFF2-40B4-BE49-F238E27FC236}">
                      <a16:creationId xmlns:a16="http://schemas.microsoft.com/office/drawing/2014/main" id="{A27292E6-79ED-A147-B153-39F3AF74F363}"/>
                    </a:ext>
                  </a:extLst>
                </p:cNvPr>
                <p:cNvCxnSpPr>
                  <a:stCxn id="139" idx="6"/>
                  <a:endCxn id="128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40">
                  <a:extLst>
                    <a:ext uri="{FF2B5EF4-FFF2-40B4-BE49-F238E27FC236}">
                      <a16:creationId xmlns:a16="http://schemas.microsoft.com/office/drawing/2014/main" id="{473C38F9-0DC2-7C4C-8FDF-79401E8C4C74}"/>
                    </a:ext>
                  </a:extLst>
                </p:cNvPr>
                <p:cNvCxnSpPr>
                  <a:stCxn id="139" idx="5"/>
                  <a:endCxn id="131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41">
                  <a:extLst>
                    <a:ext uri="{FF2B5EF4-FFF2-40B4-BE49-F238E27FC236}">
                      <a16:creationId xmlns:a16="http://schemas.microsoft.com/office/drawing/2014/main" id="{718F264B-6E40-C64F-B0C9-7241DF2B26E0}"/>
                    </a:ext>
                  </a:extLst>
                </p:cNvPr>
                <p:cNvCxnSpPr>
                  <a:stCxn id="138" idx="0"/>
                  <a:endCxn id="133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42">
                  <a:extLst>
                    <a:ext uri="{FF2B5EF4-FFF2-40B4-BE49-F238E27FC236}">
                      <a16:creationId xmlns:a16="http://schemas.microsoft.com/office/drawing/2014/main" id="{92219711-20B7-7145-BF21-F756F9082409}"/>
                    </a:ext>
                  </a:extLst>
                </p:cNvPr>
                <p:cNvCxnSpPr>
                  <a:stCxn id="137" idx="6"/>
                  <a:endCxn id="139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43">
                  <a:extLst>
                    <a:ext uri="{FF2B5EF4-FFF2-40B4-BE49-F238E27FC236}">
                      <a16:creationId xmlns:a16="http://schemas.microsoft.com/office/drawing/2014/main" id="{06BB31EC-8CFD-BF43-BC55-99CEFFD7E228}"/>
                    </a:ext>
                  </a:extLst>
                </p:cNvPr>
                <p:cNvCxnSpPr>
                  <a:stCxn id="126" idx="6"/>
                  <a:endCxn id="137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44">
                  <a:extLst>
                    <a:ext uri="{FF2B5EF4-FFF2-40B4-BE49-F238E27FC236}">
                      <a16:creationId xmlns:a16="http://schemas.microsoft.com/office/drawing/2014/main" id="{E5176369-1D8E-FE40-9A73-2F92B6172E0B}"/>
                    </a:ext>
                  </a:extLst>
                </p:cNvPr>
                <p:cNvCxnSpPr>
                  <a:stCxn id="129" idx="7"/>
                  <a:endCxn id="137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5">
                  <a:extLst>
                    <a:ext uri="{FF2B5EF4-FFF2-40B4-BE49-F238E27FC236}">
                      <a16:creationId xmlns:a16="http://schemas.microsoft.com/office/drawing/2014/main" id="{5D9838F5-F42F-704A-B486-309E45C61052}"/>
                    </a:ext>
                  </a:extLst>
                </p:cNvPr>
                <p:cNvCxnSpPr>
                  <a:stCxn id="130" idx="0"/>
                  <a:endCxn id="137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46">
                  <a:extLst>
                    <a:ext uri="{FF2B5EF4-FFF2-40B4-BE49-F238E27FC236}">
                      <a16:creationId xmlns:a16="http://schemas.microsoft.com/office/drawing/2014/main" id="{69561FF2-447A-CD43-A53F-FDCD74C278AA}"/>
                    </a:ext>
                  </a:extLst>
                </p:cNvPr>
                <p:cNvCxnSpPr>
                  <a:stCxn id="130" idx="7"/>
                  <a:endCxn id="139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5" name="文本框 5">
              <a:extLst>
                <a:ext uri="{FF2B5EF4-FFF2-40B4-BE49-F238E27FC236}">
                  <a16:creationId xmlns:a16="http://schemas.microsoft.com/office/drawing/2014/main" id="{617467F7-F442-424E-80AA-077FD8269765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6" name="弧形 6">
              <a:extLst>
                <a:ext uri="{FF2B5EF4-FFF2-40B4-BE49-F238E27FC236}">
                  <a16:creationId xmlns:a16="http://schemas.microsoft.com/office/drawing/2014/main" id="{6C3ADEC7-A09A-EA4E-B554-8EFE880B52E5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1" name="文本框 71">
            <a:extLst>
              <a:ext uri="{FF2B5EF4-FFF2-40B4-BE49-F238E27FC236}">
                <a16:creationId xmlns:a16="http://schemas.microsoft.com/office/drawing/2014/main" id="{630C3E5B-49C5-8F4F-8E54-17D205D4BDE7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913A5151-0B57-9047-A24A-E28A0D57A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628" y="1649282"/>
            <a:ext cx="77851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143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组合 3">
            <a:extLst>
              <a:ext uri="{FF2B5EF4-FFF2-40B4-BE49-F238E27FC236}">
                <a16:creationId xmlns:a16="http://schemas.microsoft.com/office/drawing/2014/main" id="{6F88BBCD-CA11-6349-92ED-69898EC9AC9B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94" name="组合 4">
              <a:extLst>
                <a:ext uri="{FF2B5EF4-FFF2-40B4-BE49-F238E27FC236}">
                  <a16:creationId xmlns:a16="http://schemas.microsoft.com/office/drawing/2014/main" id="{779AED1B-DB62-D541-8106-50A40DECA793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7" name="椭圆 7">
                <a:extLst>
                  <a:ext uri="{FF2B5EF4-FFF2-40B4-BE49-F238E27FC236}">
                    <a16:creationId xmlns:a16="http://schemas.microsoft.com/office/drawing/2014/main" id="{652CA181-4EDF-3045-9F65-FDB04FD87F4D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8" name="组合 8">
                <a:extLst>
                  <a:ext uri="{FF2B5EF4-FFF2-40B4-BE49-F238E27FC236}">
                    <a16:creationId xmlns:a16="http://schemas.microsoft.com/office/drawing/2014/main" id="{C2AD84B7-9861-FC46-8A66-F3E44C72EE50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99" name="十六角星 9">
                  <a:extLst>
                    <a:ext uri="{FF2B5EF4-FFF2-40B4-BE49-F238E27FC236}">
                      <a16:creationId xmlns:a16="http://schemas.microsoft.com/office/drawing/2014/main" id="{D559B432-5C72-8B47-B56F-95E42F0133AA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00" name="组合 10">
                  <a:extLst>
                    <a:ext uri="{FF2B5EF4-FFF2-40B4-BE49-F238E27FC236}">
                      <a16:creationId xmlns:a16="http://schemas.microsoft.com/office/drawing/2014/main" id="{B4137244-E7E5-D341-929B-64F32E897B07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37" name="椭圆 47">
                    <a:extLst>
                      <a:ext uri="{FF2B5EF4-FFF2-40B4-BE49-F238E27FC236}">
                        <a16:creationId xmlns:a16="http://schemas.microsoft.com/office/drawing/2014/main" id="{F3F7CBB6-D349-124D-AA20-47B370F572E3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48">
                    <a:extLst>
                      <a:ext uri="{FF2B5EF4-FFF2-40B4-BE49-F238E27FC236}">
                        <a16:creationId xmlns:a16="http://schemas.microsoft.com/office/drawing/2014/main" id="{594D9046-4B68-BD45-B9A7-130D936F7B0C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49">
                    <a:extLst>
                      <a:ext uri="{FF2B5EF4-FFF2-40B4-BE49-F238E27FC236}">
                        <a16:creationId xmlns:a16="http://schemas.microsoft.com/office/drawing/2014/main" id="{6522FD3A-3A25-3945-ABC2-E8CFB5E1E133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50">
                    <a:extLst>
                      <a:ext uri="{FF2B5EF4-FFF2-40B4-BE49-F238E27FC236}">
                        <a16:creationId xmlns:a16="http://schemas.microsoft.com/office/drawing/2014/main" id="{8C0FD13C-5D6A-4548-92E9-73FDC52C7455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1" name="椭圆 51">
                    <a:extLst>
                      <a:ext uri="{FF2B5EF4-FFF2-40B4-BE49-F238E27FC236}">
                        <a16:creationId xmlns:a16="http://schemas.microsoft.com/office/drawing/2014/main" id="{56C54F2B-6699-5F40-A44E-31E1EE3194C6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2" name="椭圆 52">
                    <a:extLst>
                      <a:ext uri="{FF2B5EF4-FFF2-40B4-BE49-F238E27FC236}">
                        <a16:creationId xmlns:a16="http://schemas.microsoft.com/office/drawing/2014/main" id="{9837A113-64E3-C246-9572-55BF5AB9E92C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3" name="椭圆 53">
                    <a:extLst>
                      <a:ext uri="{FF2B5EF4-FFF2-40B4-BE49-F238E27FC236}">
                        <a16:creationId xmlns:a16="http://schemas.microsoft.com/office/drawing/2014/main" id="{6748F94F-1DAC-AF48-A4D6-29C7E8B84B89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4" name="椭圆 54">
                    <a:extLst>
                      <a:ext uri="{FF2B5EF4-FFF2-40B4-BE49-F238E27FC236}">
                        <a16:creationId xmlns:a16="http://schemas.microsoft.com/office/drawing/2014/main" id="{7B2235CE-498E-7943-88B7-1B8F091E38FF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5" name="椭圆 55">
                    <a:extLst>
                      <a:ext uri="{FF2B5EF4-FFF2-40B4-BE49-F238E27FC236}">
                        <a16:creationId xmlns:a16="http://schemas.microsoft.com/office/drawing/2014/main" id="{FD5761AB-BCD8-0B42-BAEC-F231BF9A7F35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6" name="椭圆 56">
                    <a:extLst>
                      <a:ext uri="{FF2B5EF4-FFF2-40B4-BE49-F238E27FC236}">
                        <a16:creationId xmlns:a16="http://schemas.microsoft.com/office/drawing/2014/main" id="{91EFA833-33B4-2D48-BEA0-6D63D9C4C134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7" name="椭圆 57">
                    <a:extLst>
                      <a:ext uri="{FF2B5EF4-FFF2-40B4-BE49-F238E27FC236}">
                        <a16:creationId xmlns:a16="http://schemas.microsoft.com/office/drawing/2014/main" id="{F2E7AEF6-9E28-0746-8B10-8D15349E9EFA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8" name="椭圆 58">
                    <a:extLst>
                      <a:ext uri="{FF2B5EF4-FFF2-40B4-BE49-F238E27FC236}">
                        <a16:creationId xmlns:a16="http://schemas.microsoft.com/office/drawing/2014/main" id="{D9814AD3-E4A8-7B42-AF07-924107BBCD28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9" name="椭圆 59">
                    <a:extLst>
                      <a:ext uri="{FF2B5EF4-FFF2-40B4-BE49-F238E27FC236}">
                        <a16:creationId xmlns:a16="http://schemas.microsoft.com/office/drawing/2014/main" id="{23F35963-31F1-8F46-9D8D-B9CCBD99D5D6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0" name="椭圆 60">
                    <a:extLst>
                      <a:ext uri="{FF2B5EF4-FFF2-40B4-BE49-F238E27FC236}">
                        <a16:creationId xmlns:a16="http://schemas.microsoft.com/office/drawing/2014/main" id="{D55F3B0E-7103-E049-98C6-D5249F3F8E34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1" name="椭圆 61">
                    <a:extLst>
                      <a:ext uri="{FF2B5EF4-FFF2-40B4-BE49-F238E27FC236}">
                        <a16:creationId xmlns:a16="http://schemas.microsoft.com/office/drawing/2014/main" id="{8AC3185E-F53E-C240-A89A-D8D8AA2CD467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2" name="椭圆 62">
                    <a:extLst>
                      <a:ext uri="{FF2B5EF4-FFF2-40B4-BE49-F238E27FC236}">
                        <a16:creationId xmlns:a16="http://schemas.microsoft.com/office/drawing/2014/main" id="{38FF22AD-F2E1-2D44-BE52-506BFAF43644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3" name="椭圆 63">
                    <a:extLst>
                      <a:ext uri="{FF2B5EF4-FFF2-40B4-BE49-F238E27FC236}">
                        <a16:creationId xmlns:a16="http://schemas.microsoft.com/office/drawing/2014/main" id="{FD2EEB86-E7DD-7D40-86F5-99A66CAFB030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4" name="椭圆 64">
                    <a:extLst>
                      <a:ext uri="{FF2B5EF4-FFF2-40B4-BE49-F238E27FC236}">
                        <a16:creationId xmlns:a16="http://schemas.microsoft.com/office/drawing/2014/main" id="{24061554-B90B-EE4C-B2AE-41F45619BA82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5" name="椭圆 65">
                    <a:extLst>
                      <a:ext uri="{FF2B5EF4-FFF2-40B4-BE49-F238E27FC236}">
                        <a16:creationId xmlns:a16="http://schemas.microsoft.com/office/drawing/2014/main" id="{CFC3A277-72D1-3442-AC93-4F59020E3D61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6" name="椭圆 66">
                    <a:extLst>
                      <a:ext uri="{FF2B5EF4-FFF2-40B4-BE49-F238E27FC236}">
                        <a16:creationId xmlns:a16="http://schemas.microsoft.com/office/drawing/2014/main" id="{C6A00574-3DC8-3043-8DB2-679F02F1C88A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7" name="椭圆 67">
                    <a:extLst>
                      <a:ext uri="{FF2B5EF4-FFF2-40B4-BE49-F238E27FC236}">
                        <a16:creationId xmlns:a16="http://schemas.microsoft.com/office/drawing/2014/main" id="{AA394AC8-344C-8F4D-9C51-B906E21DBA2C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8" name="椭圆 68">
                    <a:extLst>
                      <a:ext uri="{FF2B5EF4-FFF2-40B4-BE49-F238E27FC236}">
                        <a16:creationId xmlns:a16="http://schemas.microsoft.com/office/drawing/2014/main" id="{FEAE9434-5FAE-E844-89EE-280C8C13DDAA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59" name="椭圆 69">
                    <a:extLst>
                      <a:ext uri="{FF2B5EF4-FFF2-40B4-BE49-F238E27FC236}">
                        <a16:creationId xmlns:a16="http://schemas.microsoft.com/office/drawing/2014/main" id="{664A3ADB-5CE2-0F47-B50D-6AD5AD6A89F4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60" name="椭圆 70">
                    <a:extLst>
                      <a:ext uri="{FF2B5EF4-FFF2-40B4-BE49-F238E27FC236}">
                        <a16:creationId xmlns:a16="http://schemas.microsoft.com/office/drawing/2014/main" id="{81A1DEE0-03C3-3A40-AA6B-67429DE2387B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01" name="直接连接符 11">
                  <a:extLst>
                    <a:ext uri="{FF2B5EF4-FFF2-40B4-BE49-F238E27FC236}">
                      <a16:creationId xmlns:a16="http://schemas.microsoft.com/office/drawing/2014/main" id="{592D5A7A-A8F8-D544-A82B-8923FBC4404B}"/>
                    </a:ext>
                  </a:extLst>
                </p:cNvPr>
                <p:cNvCxnSpPr>
                  <a:stCxn id="138" idx="4"/>
                  <a:endCxn id="156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12">
                  <a:extLst>
                    <a:ext uri="{FF2B5EF4-FFF2-40B4-BE49-F238E27FC236}">
                      <a16:creationId xmlns:a16="http://schemas.microsoft.com/office/drawing/2014/main" id="{98A691BB-43D7-A944-B2E1-386088F38834}"/>
                    </a:ext>
                  </a:extLst>
                </p:cNvPr>
                <p:cNvCxnSpPr>
                  <a:stCxn id="137" idx="5"/>
                  <a:endCxn id="156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13">
                  <a:extLst>
                    <a:ext uri="{FF2B5EF4-FFF2-40B4-BE49-F238E27FC236}">
                      <a16:creationId xmlns:a16="http://schemas.microsoft.com/office/drawing/2014/main" id="{F3455FE7-0B4B-4F45-BD1F-882A277593B2}"/>
                    </a:ext>
                  </a:extLst>
                </p:cNvPr>
                <p:cNvCxnSpPr>
                  <a:stCxn id="154" idx="0"/>
                  <a:endCxn id="137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14">
                  <a:extLst>
                    <a:ext uri="{FF2B5EF4-FFF2-40B4-BE49-F238E27FC236}">
                      <a16:creationId xmlns:a16="http://schemas.microsoft.com/office/drawing/2014/main" id="{0350EE8A-19B4-904A-A5EE-452192D8E0DC}"/>
                    </a:ext>
                  </a:extLst>
                </p:cNvPr>
                <p:cNvCxnSpPr>
                  <a:stCxn id="159" idx="3"/>
                  <a:endCxn id="152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15">
                  <a:extLst>
                    <a:ext uri="{FF2B5EF4-FFF2-40B4-BE49-F238E27FC236}">
                      <a16:creationId xmlns:a16="http://schemas.microsoft.com/office/drawing/2014/main" id="{D8AF20F3-E329-9D4B-8C29-3A91E91EB7F2}"/>
                    </a:ext>
                  </a:extLst>
                </p:cNvPr>
                <p:cNvCxnSpPr>
                  <a:stCxn id="142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16">
                  <a:extLst>
                    <a:ext uri="{FF2B5EF4-FFF2-40B4-BE49-F238E27FC236}">
                      <a16:creationId xmlns:a16="http://schemas.microsoft.com/office/drawing/2014/main" id="{D32BAA31-A171-DA4C-B369-0A33F7A4C161}"/>
                    </a:ext>
                  </a:extLst>
                </p:cNvPr>
                <p:cNvCxnSpPr>
                  <a:stCxn id="154" idx="6"/>
                  <a:endCxn id="153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17">
                  <a:extLst>
                    <a:ext uri="{FF2B5EF4-FFF2-40B4-BE49-F238E27FC236}">
                      <a16:creationId xmlns:a16="http://schemas.microsoft.com/office/drawing/2014/main" id="{09D8934D-653E-A04D-8E23-DA089F031FFB}"/>
                    </a:ext>
                  </a:extLst>
                </p:cNvPr>
                <p:cNvCxnSpPr>
                  <a:stCxn id="153" idx="0"/>
                  <a:endCxn id="156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8">
                  <a:extLst>
                    <a:ext uri="{FF2B5EF4-FFF2-40B4-BE49-F238E27FC236}">
                      <a16:creationId xmlns:a16="http://schemas.microsoft.com/office/drawing/2014/main" id="{F868C137-940A-DA42-9077-3BCA24B39892}"/>
                    </a:ext>
                  </a:extLst>
                </p:cNvPr>
                <p:cNvCxnSpPr>
                  <a:stCxn id="145" idx="7"/>
                  <a:endCxn id="154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9">
                  <a:extLst>
                    <a:ext uri="{FF2B5EF4-FFF2-40B4-BE49-F238E27FC236}">
                      <a16:creationId xmlns:a16="http://schemas.microsoft.com/office/drawing/2014/main" id="{E691A20D-F9A1-B94C-9C12-0D4A306C890B}"/>
                    </a:ext>
                  </a:extLst>
                </p:cNvPr>
                <p:cNvCxnSpPr>
                  <a:stCxn id="154" idx="5"/>
                  <a:endCxn id="158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20">
                  <a:extLst>
                    <a:ext uri="{FF2B5EF4-FFF2-40B4-BE49-F238E27FC236}">
                      <a16:creationId xmlns:a16="http://schemas.microsoft.com/office/drawing/2014/main" id="{16BE6598-84E0-1541-A4EE-A42D8DFB33D9}"/>
                    </a:ext>
                  </a:extLst>
                </p:cNvPr>
                <p:cNvCxnSpPr>
                  <a:stCxn id="156" idx="7"/>
                  <a:endCxn id="139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21">
                  <a:extLst>
                    <a:ext uri="{FF2B5EF4-FFF2-40B4-BE49-F238E27FC236}">
                      <a16:creationId xmlns:a16="http://schemas.microsoft.com/office/drawing/2014/main" id="{8835E302-9A38-0548-8F74-3C044ABDFB43}"/>
                    </a:ext>
                  </a:extLst>
                </p:cNvPr>
                <p:cNvCxnSpPr>
                  <a:stCxn id="156" idx="6"/>
                  <a:endCxn id="140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22">
                  <a:extLst>
                    <a:ext uri="{FF2B5EF4-FFF2-40B4-BE49-F238E27FC236}">
                      <a16:creationId xmlns:a16="http://schemas.microsoft.com/office/drawing/2014/main" id="{AD4A1F45-164D-9146-B82A-0B0AB55D8152}"/>
                    </a:ext>
                  </a:extLst>
                </p:cNvPr>
                <p:cNvCxnSpPr>
                  <a:stCxn id="154" idx="7"/>
                  <a:endCxn id="156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23">
                  <a:extLst>
                    <a:ext uri="{FF2B5EF4-FFF2-40B4-BE49-F238E27FC236}">
                      <a16:creationId xmlns:a16="http://schemas.microsoft.com/office/drawing/2014/main" id="{DE837B8A-B80A-7C4C-B82C-15C04ACBCF0E}"/>
                    </a:ext>
                  </a:extLst>
                </p:cNvPr>
                <p:cNvCxnSpPr>
                  <a:stCxn id="156" idx="5"/>
                  <a:endCxn id="155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24">
                  <a:extLst>
                    <a:ext uri="{FF2B5EF4-FFF2-40B4-BE49-F238E27FC236}">
                      <a16:creationId xmlns:a16="http://schemas.microsoft.com/office/drawing/2014/main" id="{3B276408-9E35-094C-9B23-9A369ED45156}"/>
                    </a:ext>
                  </a:extLst>
                </p:cNvPr>
                <p:cNvCxnSpPr>
                  <a:stCxn id="153" idx="6"/>
                  <a:endCxn id="155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25">
                  <a:extLst>
                    <a:ext uri="{FF2B5EF4-FFF2-40B4-BE49-F238E27FC236}">
                      <a16:creationId xmlns:a16="http://schemas.microsoft.com/office/drawing/2014/main" id="{29C4E359-7A06-AA4E-986F-A6B787D499EF}"/>
                    </a:ext>
                  </a:extLst>
                </p:cNvPr>
                <p:cNvCxnSpPr>
                  <a:stCxn id="155" idx="3"/>
                  <a:endCxn id="159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26">
                  <a:extLst>
                    <a:ext uri="{FF2B5EF4-FFF2-40B4-BE49-F238E27FC236}">
                      <a16:creationId xmlns:a16="http://schemas.microsoft.com/office/drawing/2014/main" id="{7D172E91-00BF-9D47-BD02-043EDFA4C7A4}"/>
                    </a:ext>
                  </a:extLst>
                </p:cNvPr>
                <p:cNvCxnSpPr>
                  <a:stCxn id="155" idx="0"/>
                  <a:endCxn id="140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27">
                  <a:extLst>
                    <a:ext uri="{FF2B5EF4-FFF2-40B4-BE49-F238E27FC236}">
                      <a16:creationId xmlns:a16="http://schemas.microsoft.com/office/drawing/2014/main" id="{42DAA014-0F2C-494F-A89C-FC91AB057893}"/>
                    </a:ext>
                  </a:extLst>
                </p:cNvPr>
                <p:cNvCxnSpPr>
                  <a:stCxn id="155" idx="5"/>
                  <a:endCxn id="160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28">
                  <a:extLst>
                    <a:ext uri="{FF2B5EF4-FFF2-40B4-BE49-F238E27FC236}">
                      <a16:creationId xmlns:a16="http://schemas.microsoft.com/office/drawing/2014/main" id="{6F2AD5F4-3C09-6143-9F48-46849A7E5360}"/>
                    </a:ext>
                  </a:extLst>
                </p:cNvPr>
                <p:cNvCxnSpPr>
                  <a:stCxn id="160" idx="0"/>
                  <a:endCxn id="140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29">
                  <a:extLst>
                    <a:ext uri="{FF2B5EF4-FFF2-40B4-BE49-F238E27FC236}">
                      <a16:creationId xmlns:a16="http://schemas.microsoft.com/office/drawing/2014/main" id="{EA3A1FC5-D2CA-F44A-A9EB-68449234F3C5}"/>
                    </a:ext>
                  </a:extLst>
                </p:cNvPr>
                <p:cNvCxnSpPr>
                  <a:stCxn id="160" idx="7"/>
                  <a:endCxn id="143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30">
                  <a:extLst>
                    <a:ext uri="{FF2B5EF4-FFF2-40B4-BE49-F238E27FC236}">
                      <a16:creationId xmlns:a16="http://schemas.microsoft.com/office/drawing/2014/main" id="{D1CC8E6C-C17E-7942-9958-115716B2C5A1}"/>
                    </a:ext>
                  </a:extLst>
                </p:cNvPr>
                <p:cNvCxnSpPr>
                  <a:stCxn id="147" idx="1"/>
                  <a:endCxn id="160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接连接符 31">
                  <a:extLst>
                    <a:ext uri="{FF2B5EF4-FFF2-40B4-BE49-F238E27FC236}">
                      <a16:creationId xmlns:a16="http://schemas.microsoft.com/office/drawing/2014/main" id="{D7F7BAC4-2F79-6D40-AECE-7EDFD691B55C}"/>
                    </a:ext>
                  </a:extLst>
                </p:cNvPr>
                <p:cNvCxnSpPr>
                  <a:stCxn id="153" idx="4"/>
                  <a:endCxn id="159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接连接符 32">
                  <a:extLst>
                    <a:ext uri="{FF2B5EF4-FFF2-40B4-BE49-F238E27FC236}">
                      <a16:creationId xmlns:a16="http://schemas.microsoft.com/office/drawing/2014/main" id="{76FF628E-FFE0-1542-920A-ABD994190455}"/>
                    </a:ext>
                  </a:extLst>
                </p:cNvPr>
                <p:cNvCxnSpPr>
                  <a:stCxn id="158" idx="5"/>
                  <a:endCxn id="159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直接连接符 33">
                  <a:extLst>
                    <a:ext uri="{FF2B5EF4-FFF2-40B4-BE49-F238E27FC236}">
                      <a16:creationId xmlns:a16="http://schemas.microsoft.com/office/drawing/2014/main" id="{3B56B4EC-9260-5B47-937D-F71EE94A2175}"/>
                    </a:ext>
                  </a:extLst>
                </p:cNvPr>
                <p:cNvCxnSpPr>
                  <a:stCxn id="145" idx="5"/>
                  <a:endCxn id="157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接连接符 34">
                  <a:extLst>
                    <a:ext uri="{FF2B5EF4-FFF2-40B4-BE49-F238E27FC236}">
                      <a16:creationId xmlns:a16="http://schemas.microsoft.com/office/drawing/2014/main" id="{03EE04A6-A704-694B-BF94-327A51C2F3C9}"/>
                    </a:ext>
                  </a:extLst>
                </p:cNvPr>
                <p:cNvCxnSpPr>
                  <a:stCxn id="157" idx="7"/>
                  <a:endCxn id="158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连接符 35">
                  <a:extLst>
                    <a:ext uri="{FF2B5EF4-FFF2-40B4-BE49-F238E27FC236}">
                      <a16:creationId xmlns:a16="http://schemas.microsoft.com/office/drawing/2014/main" id="{DF0D0736-9DAA-074F-A79A-9DE9F3C98391}"/>
                    </a:ext>
                  </a:extLst>
                </p:cNvPr>
                <p:cNvCxnSpPr>
                  <a:stCxn id="157" idx="0"/>
                  <a:endCxn id="154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连接符 36">
                  <a:extLst>
                    <a:ext uri="{FF2B5EF4-FFF2-40B4-BE49-F238E27FC236}">
                      <a16:creationId xmlns:a16="http://schemas.microsoft.com/office/drawing/2014/main" id="{D8997CBC-C3E2-414B-8BDA-B6242AF27463}"/>
                    </a:ext>
                  </a:extLst>
                </p:cNvPr>
                <p:cNvCxnSpPr>
                  <a:stCxn id="154" idx="1"/>
                  <a:endCxn id="141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连接符 37">
                  <a:extLst>
                    <a:ext uri="{FF2B5EF4-FFF2-40B4-BE49-F238E27FC236}">
                      <a16:creationId xmlns:a16="http://schemas.microsoft.com/office/drawing/2014/main" id="{5FD72237-03E0-7C49-9778-61C11D05DBBD}"/>
                    </a:ext>
                  </a:extLst>
                </p:cNvPr>
                <p:cNvCxnSpPr>
                  <a:stCxn id="148" idx="0"/>
                  <a:endCxn id="160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38">
                  <a:extLst>
                    <a:ext uri="{FF2B5EF4-FFF2-40B4-BE49-F238E27FC236}">
                      <a16:creationId xmlns:a16="http://schemas.microsoft.com/office/drawing/2014/main" id="{9B4467C7-E016-B543-A57D-4DD3B2F982EF}"/>
                    </a:ext>
                  </a:extLst>
                </p:cNvPr>
                <p:cNvCxnSpPr>
                  <a:stCxn id="160" idx="3"/>
                  <a:endCxn id="159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连接符 39">
                  <a:extLst>
                    <a:ext uri="{FF2B5EF4-FFF2-40B4-BE49-F238E27FC236}">
                      <a16:creationId xmlns:a16="http://schemas.microsoft.com/office/drawing/2014/main" id="{40C18C63-8DD8-8846-9543-41D20F2488DD}"/>
                    </a:ext>
                  </a:extLst>
                </p:cNvPr>
                <p:cNvCxnSpPr>
                  <a:stCxn id="159" idx="6"/>
                  <a:endCxn id="148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连接符 40">
                  <a:extLst>
                    <a:ext uri="{FF2B5EF4-FFF2-40B4-BE49-F238E27FC236}">
                      <a16:creationId xmlns:a16="http://schemas.microsoft.com/office/drawing/2014/main" id="{195B3C4B-9A9E-FF4E-8C5B-F36F6306FEAA}"/>
                    </a:ext>
                  </a:extLst>
                </p:cNvPr>
                <p:cNvCxnSpPr>
                  <a:stCxn id="159" idx="5"/>
                  <a:endCxn id="151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直接连接符 41">
                  <a:extLst>
                    <a:ext uri="{FF2B5EF4-FFF2-40B4-BE49-F238E27FC236}">
                      <a16:creationId xmlns:a16="http://schemas.microsoft.com/office/drawing/2014/main" id="{B061F4D1-3273-7743-82B3-B52635AD5624}"/>
                    </a:ext>
                  </a:extLst>
                </p:cNvPr>
                <p:cNvCxnSpPr>
                  <a:stCxn id="158" idx="0"/>
                  <a:endCxn id="153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接连接符 42">
                  <a:extLst>
                    <a:ext uri="{FF2B5EF4-FFF2-40B4-BE49-F238E27FC236}">
                      <a16:creationId xmlns:a16="http://schemas.microsoft.com/office/drawing/2014/main" id="{6E9B49FF-F86F-AC44-86BA-DE90E0C73B35}"/>
                    </a:ext>
                  </a:extLst>
                </p:cNvPr>
                <p:cNvCxnSpPr>
                  <a:stCxn id="157" idx="6"/>
                  <a:endCxn id="159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直接连接符 43">
                  <a:extLst>
                    <a:ext uri="{FF2B5EF4-FFF2-40B4-BE49-F238E27FC236}">
                      <a16:creationId xmlns:a16="http://schemas.microsoft.com/office/drawing/2014/main" id="{32A7C92E-6708-6544-AB14-7692FB86E37B}"/>
                    </a:ext>
                  </a:extLst>
                </p:cNvPr>
                <p:cNvCxnSpPr>
                  <a:stCxn id="146" idx="6"/>
                  <a:endCxn id="157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直接连接符 44">
                  <a:extLst>
                    <a:ext uri="{FF2B5EF4-FFF2-40B4-BE49-F238E27FC236}">
                      <a16:creationId xmlns:a16="http://schemas.microsoft.com/office/drawing/2014/main" id="{0CAF54BD-AF9E-0140-9EF4-6A6A719A45AC}"/>
                    </a:ext>
                  </a:extLst>
                </p:cNvPr>
                <p:cNvCxnSpPr>
                  <a:stCxn id="149" idx="7"/>
                  <a:endCxn id="157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直接连接符 45">
                  <a:extLst>
                    <a:ext uri="{FF2B5EF4-FFF2-40B4-BE49-F238E27FC236}">
                      <a16:creationId xmlns:a16="http://schemas.microsoft.com/office/drawing/2014/main" id="{D6FFC641-E3B4-E04C-BFB8-97A71DB7A86E}"/>
                    </a:ext>
                  </a:extLst>
                </p:cNvPr>
                <p:cNvCxnSpPr>
                  <a:stCxn id="150" idx="0"/>
                  <a:endCxn id="157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直接连接符 46">
                  <a:extLst>
                    <a:ext uri="{FF2B5EF4-FFF2-40B4-BE49-F238E27FC236}">
                      <a16:creationId xmlns:a16="http://schemas.microsoft.com/office/drawing/2014/main" id="{B24CB8C8-DDEF-1C4E-9E28-14EA1EEAEC08}"/>
                    </a:ext>
                  </a:extLst>
                </p:cNvPr>
                <p:cNvCxnSpPr>
                  <a:stCxn id="150" idx="7"/>
                  <a:endCxn id="159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95" name="文本框 5">
              <a:extLst>
                <a:ext uri="{FF2B5EF4-FFF2-40B4-BE49-F238E27FC236}">
                  <a16:creationId xmlns:a16="http://schemas.microsoft.com/office/drawing/2014/main" id="{0D4870AF-B3B1-664F-911A-6D753521B465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96" name="弧形 6">
              <a:extLst>
                <a:ext uri="{FF2B5EF4-FFF2-40B4-BE49-F238E27FC236}">
                  <a16:creationId xmlns:a16="http://schemas.microsoft.com/office/drawing/2014/main" id="{62CCC743-ED1F-414E-92C8-3F5EF6BA6A10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161" name="组合 3">
            <a:extLst>
              <a:ext uri="{FF2B5EF4-FFF2-40B4-BE49-F238E27FC236}">
                <a16:creationId xmlns:a16="http://schemas.microsoft.com/office/drawing/2014/main" id="{4B530EC8-CF48-BA41-8E80-96294B54E5E6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162" name="组合 4">
              <a:extLst>
                <a:ext uri="{FF2B5EF4-FFF2-40B4-BE49-F238E27FC236}">
                  <a16:creationId xmlns:a16="http://schemas.microsoft.com/office/drawing/2014/main" id="{4F4FB85B-AEA2-C940-9505-A0D4B1C8BE43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165" name="椭圆 7">
                <a:extLst>
                  <a:ext uri="{FF2B5EF4-FFF2-40B4-BE49-F238E27FC236}">
                    <a16:creationId xmlns:a16="http://schemas.microsoft.com/office/drawing/2014/main" id="{3045EFF9-7A59-ED4D-BB47-6EDC96FB1023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66" name="组合 8">
                <a:extLst>
                  <a:ext uri="{FF2B5EF4-FFF2-40B4-BE49-F238E27FC236}">
                    <a16:creationId xmlns:a16="http://schemas.microsoft.com/office/drawing/2014/main" id="{92E083E3-C087-C34E-BF6F-D3C3CFA26833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67" name="十六角星 9">
                  <a:extLst>
                    <a:ext uri="{FF2B5EF4-FFF2-40B4-BE49-F238E27FC236}">
                      <a16:creationId xmlns:a16="http://schemas.microsoft.com/office/drawing/2014/main" id="{BBFDBF8E-70C5-8743-8280-BE405FFB00E1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68" name="组合 10">
                  <a:extLst>
                    <a:ext uri="{FF2B5EF4-FFF2-40B4-BE49-F238E27FC236}">
                      <a16:creationId xmlns:a16="http://schemas.microsoft.com/office/drawing/2014/main" id="{2EABB983-793E-D14B-88E3-7D0AC6B4FCCC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205" name="椭圆 47">
                    <a:extLst>
                      <a:ext uri="{FF2B5EF4-FFF2-40B4-BE49-F238E27FC236}">
                        <a16:creationId xmlns:a16="http://schemas.microsoft.com/office/drawing/2014/main" id="{1716546A-220A-854A-80D6-48192B17417B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6" name="椭圆 48">
                    <a:extLst>
                      <a:ext uri="{FF2B5EF4-FFF2-40B4-BE49-F238E27FC236}">
                        <a16:creationId xmlns:a16="http://schemas.microsoft.com/office/drawing/2014/main" id="{25FA2CDC-E2FA-394F-B93B-DF25F3EE738B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7" name="椭圆 49">
                    <a:extLst>
                      <a:ext uri="{FF2B5EF4-FFF2-40B4-BE49-F238E27FC236}">
                        <a16:creationId xmlns:a16="http://schemas.microsoft.com/office/drawing/2014/main" id="{2B45A4B7-5091-374B-BED3-2B64A589F0C1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8" name="椭圆 50">
                    <a:extLst>
                      <a:ext uri="{FF2B5EF4-FFF2-40B4-BE49-F238E27FC236}">
                        <a16:creationId xmlns:a16="http://schemas.microsoft.com/office/drawing/2014/main" id="{85810F2C-0436-B948-9290-E9ADA7FF4B1C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09" name="椭圆 51">
                    <a:extLst>
                      <a:ext uri="{FF2B5EF4-FFF2-40B4-BE49-F238E27FC236}">
                        <a16:creationId xmlns:a16="http://schemas.microsoft.com/office/drawing/2014/main" id="{D10E187E-C2F2-B142-B000-5C27476AA643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0" name="椭圆 52">
                    <a:extLst>
                      <a:ext uri="{FF2B5EF4-FFF2-40B4-BE49-F238E27FC236}">
                        <a16:creationId xmlns:a16="http://schemas.microsoft.com/office/drawing/2014/main" id="{7DBE9E5F-EC16-7640-B7F7-B6477D10328C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1" name="椭圆 53">
                    <a:extLst>
                      <a:ext uri="{FF2B5EF4-FFF2-40B4-BE49-F238E27FC236}">
                        <a16:creationId xmlns:a16="http://schemas.microsoft.com/office/drawing/2014/main" id="{86DE28A8-0BFA-6142-836C-31123615046B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2" name="椭圆 54">
                    <a:extLst>
                      <a:ext uri="{FF2B5EF4-FFF2-40B4-BE49-F238E27FC236}">
                        <a16:creationId xmlns:a16="http://schemas.microsoft.com/office/drawing/2014/main" id="{3CD5B9FB-7136-5546-A9E7-36D53ACA6C53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3" name="椭圆 55">
                    <a:extLst>
                      <a:ext uri="{FF2B5EF4-FFF2-40B4-BE49-F238E27FC236}">
                        <a16:creationId xmlns:a16="http://schemas.microsoft.com/office/drawing/2014/main" id="{BAB5515C-5CF9-2944-8FEA-32B1C5F51318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4" name="椭圆 56">
                    <a:extLst>
                      <a:ext uri="{FF2B5EF4-FFF2-40B4-BE49-F238E27FC236}">
                        <a16:creationId xmlns:a16="http://schemas.microsoft.com/office/drawing/2014/main" id="{DA2F1AE9-DDFD-AC46-8A6A-F405D99BD2FF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5" name="椭圆 57">
                    <a:extLst>
                      <a:ext uri="{FF2B5EF4-FFF2-40B4-BE49-F238E27FC236}">
                        <a16:creationId xmlns:a16="http://schemas.microsoft.com/office/drawing/2014/main" id="{10241C7F-B8D4-6140-A32C-E319F3C2D13C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6" name="椭圆 58">
                    <a:extLst>
                      <a:ext uri="{FF2B5EF4-FFF2-40B4-BE49-F238E27FC236}">
                        <a16:creationId xmlns:a16="http://schemas.microsoft.com/office/drawing/2014/main" id="{45616FEA-CBC4-DC48-A1F1-CCA4729308BF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7" name="椭圆 59">
                    <a:extLst>
                      <a:ext uri="{FF2B5EF4-FFF2-40B4-BE49-F238E27FC236}">
                        <a16:creationId xmlns:a16="http://schemas.microsoft.com/office/drawing/2014/main" id="{6353377D-BAAB-0D43-8DDB-F4A8A36A6DEF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8" name="椭圆 60">
                    <a:extLst>
                      <a:ext uri="{FF2B5EF4-FFF2-40B4-BE49-F238E27FC236}">
                        <a16:creationId xmlns:a16="http://schemas.microsoft.com/office/drawing/2014/main" id="{2478F450-125A-8147-BAED-5B04F10F3D73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19" name="椭圆 61">
                    <a:extLst>
                      <a:ext uri="{FF2B5EF4-FFF2-40B4-BE49-F238E27FC236}">
                        <a16:creationId xmlns:a16="http://schemas.microsoft.com/office/drawing/2014/main" id="{BE74B0FB-B3D6-7B43-84BA-CDA29E96EE76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0" name="椭圆 62">
                    <a:extLst>
                      <a:ext uri="{FF2B5EF4-FFF2-40B4-BE49-F238E27FC236}">
                        <a16:creationId xmlns:a16="http://schemas.microsoft.com/office/drawing/2014/main" id="{9DBA5415-55E7-CF4D-A9E4-B77A6997E611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1" name="椭圆 63">
                    <a:extLst>
                      <a:ext uri="{FF2B5EF4-FFF2-40B4-BE49-F238E27FC236}">
                        <a16:creationId xmlns:a16="http://schemas.microsoft.com/office/drawing/2014/main" id="{CA9FFEF2-4841-8643-B08D-679F2BBA2FB9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2" name="椭圆 64">
                    <a:extLst>
                      <a:ext uri="{FF2B5EF4-FFF2-40B4-BE49-F238E27FC236}">
                        <a16:creationId xmlns:a16="http://schemas.microsoft.com/office/drawing/2014/main" id="{5A3E43E1-DC7B-2641-BFCE-7F5A61C515EC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3" name="椭圆 65">
                    <a:extLst>
                      <a:ext uri="{FF2B5EF4-FFF2-40B4-BE49-F238E27FC236}">
                        <a16:creationId xmlns:a16="http://schemas.microsoft.com/office/drawing/2014/main" id="{59AD9C4C-AD93-2343-BA08-C16E89555142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4" name="椭圆 66">
                    <a:extLst>
                      <a:ext uri="{FF2B5EF4-FFF2-40B4-BE49-F238E27FC236}">
                        <a16:creationId xmlns:a16="http://schemas.microsoft.com/office/drawing/2014/main" id="{82D9AF2F-BDB7-4C4B-9194-7F0C75F42DBE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5" name="椭圆 67">
                    <a:extLst>
                      <a:ext uri="{FF2B5EF4-FFF2-40B4-BE49-F238E27FC236}">
                        <a16:creationId xmlns:a16="http://schemas.microsoft.com/office/drawing/2014/main" id="{1991F49C-8DB1-0F41-A98F-FDE734FF48F6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6" name="椭圆 68">
                    <a:extLst>
                      <a:ext uri="{FF2B5EF4-FFF2-40B4-BE49-F238E27FC236}">
                        <a16:creationId xmlns:a16="http://schemas.microsoft.com/office/drawing/2014/main" id="{B749A2A4-DF86-964E-9DB6-85F09C160ED8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7" name="椭圆 69">
                    <a:extLst>
                      <a:ext uri="{FF2B5EF4-FFF2-40B4-BE49-F238E27FC236}">
                        <a16:creationId xmlns:a16="http://schemas.microsoft.com/office/drawing/2014/main" id="{08FFB488-6480-354C-911B-1C9F95565EE7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228" name="椭圆 70">
                    <a:extLst>
                      <a:ext uri="{FF2B5EF4-FFF2-40B4-BE49-F238E27FC236}">
                        <a16:creationId xmlns:a16="http://schemas.microsoft.com/office/drawing/2014/main" id="{AA50C0AC-B5A5-4542-80C2-DB586D98251A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69" name="直接连接符 11">
                  <a:extLst>
                    <a:ext uri="{FF2B5EF4-FFF2-40B4-BE49-F238E27FC236}">
                      <a16:creationId xmlns:a16="http://schemas.microsoft.com/office/drawing/2014/main" id="{B0DCFFAA-9509-C941-93CE-4CFD8435F3DA}"/>
                    </a:ext>
                  </a:extLst>
                </p:cNvPr>
                <p:cNvCxnSpPr>
                  <a:stCxn id="206" idx="4"/>
                  <a:endCxn id="224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直接连接符 12">
                  <a:extLst>
                    <a:ext uri="{FF2B5EF4-FFF2-40B4-BE49-F238E27FC236}">
                      <a16:creationId xmlns:a16="http://schemas.microsoft.com/office/drawing/2014/main" id="{D194F9E7-A44E-1B4F-B205-4F2021AA25EF}"/>
                    </a:ext>
                  </a:extLst>
                </p:cNvPr>
                <p:cNvCxnSpPr>
                  <a:stCxn id="205" idx="5"/>
                  <a:endCxn id="224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直接连接符 13">
                  <a:extLst>
                    <a:ext uri="{FF2B5EF4-FFF2-40B4-BE49-F238E27FC236}">
                      <a16:creationId xmlns:a16="http://schemas.microsoft.com/office/drawing/2014/main" id="{5F25CB8E-527C-F145-B124-D2A7FA1388DC}"/>
                    </a:ext>
                  </a:extLst>
                </p:cNvPr>
                <p:cNvCxnSpPr>
                  <a:stCxn id="222" idx="0"/>
                  <a:endCxn id="205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直接连接符 14">
                  <a:extLst>
                    <a:ext uri="{FF2B5EF4-FFF2-40B4-BE49-F238E27FC236}">
                      <a16:creationId xmlns:a16="http://schemas.microsoft.com/office/drawing/2014/main" id="{D8D712AE-1817-7143-ADE9-F4B79B38E3E8}"/>
                    </a:ext>
                  </a:extLst>
                </p:cNvPr>
                <p:cNvCxnSpPr>
                  <a:stCxn id="227" idx="3"/>
                  <a:endCxn id="220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直接连接符 15">
                  <a:extLst>
                    <a:ext uri="{FF2B5EF4-FFF2-40B4-BE49-F238E27FC236}">
                      <a16:creationId xmlns:a16="http://schemas.microsoft.com/office/drawing/2014/main" id="{353083CD-8ADC-674A-8568-2A9F935AD6F4}"/>
                    </a:ext>
                  </a:extLst>
                </p:cNvPr>
                <p:cNvCxnSpPr>
                  <a:stCxn id="210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直接连接符 16">
                  <a:extLst>
                    <a:ext uri="{FF2B5EF4-FFF2-40B4-BE49-F238E27FC236}">
                      <a16:creationId xmlns:a16="http://schemas.microsoft.com/office/drawing/2014/main" id="{25EFCAAA-85D8-BA49-BB5B-85CFE76F2070}"/>
                    </a:ext>
                  </a:extLst>
                </p:cNvPr>
                <p:cNvCxnSpPr>
                  <a:stCxn id="222" idx="6"/>
                  <a:endCxn id="221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直接连接符 17">
                  <a:extLst>
                    <a:ext uri="{FF2B5EF4-FFF2-40B4-BE49-F238E27FC236}">
                      <a16:creationId xmlns:a16="http://schemas.microsoft.com/office/drawing/2014/main" id="{B00006BC-293B-4C45-B223-0A3FE699A7D4}"/>
                    </a:ext>
                  </a:extLst>
                </p:cNvPr>
                <p:cNvCxnSpPr>
                  <a:stCxn id="221" idx="0"/>
                  <a:endCxn id="224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直接连接符 18">
                  <a:extLst>
                    <a:ext uri="{FF2B5EF4-FFF2-40B4-BE49-F238E27FC236}">
                      <a16:creationId xmlns:a16="http://schemas.microsoft.com/office/drawing/2014/main" id="{BDABB278-E6DD-2049-B577-8C0110699964}"/>
                    </a:ext>
                  </a:extLst>
                </p:cNvPr>
                <p:cNvCxnSpPr>
                  <a:stCxn id="213" idx="7"/>
                  <a:endCxn id="222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直接连接符 19">
                  <a:extLst>
                    <a:ext uri="{FF2B5EF4-FFF2-40B4-BE49-F238E27FC236}">
                      <a16:creationId xmlns:a16="http://schemas.microsoft.com/office/drawing/2014/main" id="{69FC0931-61E8-2B48-8357-9041DE433476}"/>
                    </a:ext>
                  </a:extLst>
                </p:cNvPr>
                <p:cNvCxnSpPr>
                  <a:stCxn id="222" idx="5"/>
                  <a:endCxn id="226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直接连接符 20">
                  <a:extLst>
                    <a:ext uri="{FF2B5EF4-FFF2-40B4-BE49-F238E27FC236}">
                      <a16:creationId xmlns:a16="http://schemas.microsoft.com/office/drawing/2014/main" id="{8AA75EC9-6DEF-A340-9AC4-35524CA89675}"/>
                    </a:ext>
                  </a:extLst>
                </p:cNvPr>
                <p:cNvCxnSpPr>
                  <a:stCxn id="224" idx="7"/>
                  <a:endCxn id="207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直接连接符 21">
                  <a:extLst>
                    <a:ext uri="{FF2B5EF4-FFF2-40B4-BE49-F238E27FC236}">
                      <a16:creationId xmlns:a16="http://schemas.microsoft.com/office/drawing/2014/main" id="{C813F88D-1B4C-F349-9492-3E092ECA3745}"/>
                    </a:ext>
                  </a:extLst>
                </p:cNvPr>
                <p:cNvCxnSpPr>
                  <a:stCxn id="224" idx="6"/>
                  <a:endCxn id="208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直接连接符 22">
                  <a:extLst>
                    <a:ext uri="{FF2B5EF4-FFF2-40B4-BE49-F238E27FC236}">
                      <a16:creationId xmlns:a16="http://schemas.microsoft.com/office/drawing/2014/main" id="{0519DC4F-4006-9344-982B-CD6784D71D34}"/>
                    </a:ext>
                  </a:extLst>
                </p:cNvPr>
                <p:cNvCxnSpPr>
                  <a:stCxn id="222" idx="7"/>
                  <a:endCxn id="224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接连接符 23">
                  <a:extLst>
                    <a:ext uri="{FF2B5EF4-FFF2-40B4-BE49-F238E27FC236}">
                      <a16:creationId xmlns:a16="http://schemas.microsoft.com/office/drawing/2014/main" id="{5A9FF2BF-E05E-DD4A-998A-62CF0FEF5B73}"/>
                    </a:ext>
                  </a:extLst>
                </p:cNvPr>
                <p:cNvCxnSpPr>
                  <a:stCxn id="224" idx="5"/>
                  <a:endCxn id="223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直接连接符 24">
                  <a:extLst>
                    <a:ext uri="{FF2B5EF4-FFF2-40B4-BE49-F238E27FC236}">
                      <a16:creationId xmlns:a16="http://schemas.microsoft.com/office/drawing/2014/main" id="{ABCF432F-80CD-B246-A9A5-1B52C6AC628B}"/>
                    </a:ext>
                  </a:extLst>
                </p:cNvPr>
                <p:cNvCxnSpPr>
                  <a:stCxn id="221" idx="6"/>
                  <a:endCxn id="223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直接连接符 25">
                  <a:extLst>
                    <a:ext uri="{FF2B5EF4-FFF2-40B4-BE49-F238E27FC236}">
                      <a16:creationId xmlns:a16="http://schemas.microsoft.com/office/drawing/2014/main" id="{AD1EB229-766C-944D-83EA-B0A3DA21A7BF}"/>
                    </a:ext>
                  </a:extLst>
                </p:cNvPr>
                <p:cNvCxnSpPr>
                  <a:stCxn id="223" idx="3"/>
                  <a:endCxn id="227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直接连接符 26">
                  <a:extLst>
                    <a:ext uri="{FF2B5EF4-FFF2-40B4-BE49-F238E27FC236}">
                      <a16:creationId xmlns:a16="http://schemas.microsoft.com/office/drawing/2014/main" id="{2062BA3F-6198-D044-9F54-09460ADE013C}"/>
                    </a:ext>
                  </a:extLst>
                </p:cNvPr>
                <p:cNvCxnSpPr>
                  <a:stCxn id="223" idx="0"/>
                  <a:endCxn id="208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直接连接符 27">
                  <a:extLst>
                    <a:ext uri="{FF2B5EF4-FFF2-40B4-BE49-F238E27FC236}">
                      <a16:creationId xmlns:a16="http://schemas.microsoft.com/office/drawing/2014/main" id="{DE64FC3F-CDF0-BB4B-A7FF-C8DDD0D7036D}"/>
                    </a:ext>
                  </a:extLst>
                </p:cNvPr>
                <p:cNvCxnSpPr>
                  <a:stCxn id="223" idx="5"/>
                  <a:endCxn id="228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直接连接符 28">
                  <a:extLst>
                    <a:ext uri="{FF2B5EF4-FFF2-40B4-BE49-F238E27FC236}">
                      <a16:creationId xmlns:a16="http://schemas.microsoft.com/office/drawing/2014/main" id="{955C46B7-F990-5B48-A73F-6E48361DC4A7}"/>
                    </a:ext>
                  </a:extLst>
                </p:cNvPr>
                <p:cNvCxnSpPr>
                  <a:stCxn id="228" idx="0"/>
                  <a:endCxn id="208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直接连接符 29">
                  <a:extLst>
                    <a:ext uri="{FF2B5EF4-FFF2-40B4-BE49-F238E27FC236}">
                      <a16:creationId xmlns:a16="http://schemas.microsoft.com/office/drawing/2014/main" id="{0355D60C-5449-E244-A6C6-2BB9821423B9}"/>
                    </a:ext>
                  </a:extLst>
                </p:cNvPr>
                <p:cNvCxnSpPr>
                  <a:stCxn id="228" idx="7"/>
                  <a:endCxn id="211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直接连接符 30">
                  <a:extLst>
                    <a:ext uri="{FF2B5EF4-FFF2-40B4-BE49-F238E27FC236}">
                      <a16:creationId xmlns:a16="http://schemas.microsoft.com/office/drawing/2014/main" id="{F60F7235-2B28-6744-B42D-01539A78643B}"/>
                    </a:ext>
                  </a:extLst>
                </p:cNvPr>
                <p:cNvCxnSpPr>
                  <a:stCxn id="215" idx="1"/>
                  <a:endCxn id="228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直接连接符 31">
                  <a:extLst>
                    <a:ext uri="{FF2B5EF4-FFF2-40B4-BE49-F238E27FC236}">
                      <a16:creationId xmlns:a16="http://schemas.microsoft.com/office/drawing/2014/main" id="{6E4CD1C0-1F04-2046-A3B9-A9AA1CCB8BCB}"/>
                    </a:ext>
                  </a:extLst>
                </p:cNvPr>
                <p:cNvCxnSpPr>
                  <a:stCxn id="221" idx="4"/>
                  <a:endCxn id="227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直接连接符 32">
                  <a:extLst>
                    <a:ext uri="{FF2B5EF4-FFF2-40B4-BE49-F238E27FC236}">
                      <a16:creationId xmlns:a16="http://schemas.microsoft.com/office/drawing/2014/main" id="{9FA97295-0420-7D41-8E3E-8FD5DC196704}"/>
                    </a:ext>
                  </a:extLst>
                </p:cNvPr>
                <p:cNvCxnSpPr>
                  <a:stCxn id="226" idx="5"/>
                  <a:endCxn id="227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直接连接符 33">
                  <a:extLst>
                    <a:ext uri="{FF2B5EF4-FFF2-40B4-BE49-F238E27FC236}">
                      <a16:creationId xmlns:a16="http://schemas.microsoft.com/office/drawing/2014/main" id="{11C4CC56-17F5-494B-8E3A-403CA0A2A35C}"/>
                    </a:ext>
                  </a:extLst>
                </p:cNvPr>
                <p:cNvCxnSpPr>
                  <a:stCxn id="213" idx="5"/>
                  <a:endCxn id="225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接连接符 34">
                  <a:extLst>
                    <a:ext uri="{FF2B5EF4-FFF2-40B4-BE49-F238E27FC236}">
                      <a16:creationId xmlns:a16="http://schemas.microsoft.com/office/drawing/2014/main" id="{4791615F-5B25-5F4A-85C6-94BEEC6546CB}"/>
                    </a:ext>
                  </a:extLst>
                </p:cNvPr>
                <p:cNvCxnSpPr>
                  <a:stCxn id="225" idx="7"/>
                  <a:endCxn id="226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接连接符 35">
                  <a:extLst>
                    <a:ext uri="{FF2B5EF4-FFF2-40B4-BE49-F238E27FC236}">
                      <a16:creationId xmlns:a16="http://schemas.microsoft.com/office/drawing/2014/main" id="{A6CEFB4A-E83D-CB49-BE4C-B22291A1DB13}"/>
                    </a:ext>
                  </a:extLst>
                </p:cNvPr>
                <p:cNvCxnSpPr>
                  <a:stCxn id="225" idx="0"/>
                  <a:endCxn id="222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接连接符 36">
                  <a:extLst>
                    <a:ext uri="{FF2B5EF4-FFF2-40B4-BE49-F238E27FC236}">
                      <a16:creationId xmlns:a16="http://schemas.microsoft.com/office/drawing/2014/main" id="{4B96CFA7-EAEB-644A-8FBA-3B92C86061BB}"/>
                    </a:ext>
                  </a:extLst>
                </p:cNvPr>
                <p:cNvCxnSpPr>
                  <a:stCxn id="222" idx="1"/>
                  <a:endCxn id="209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直接连接符 37">
                  <a:extLst>
                    <a:ext uri="{FF2B5EF4-FFF2-40B4-BE49-F238E27FC236}">
                      <a16:creationId xmlns:a16="http://schemas.microsoft.com/office/drawing/2014/main" id="{1BD139EA-C841-6D43-8AC6-C3E7BEEA199D}"/>
                    </a:ext>
                  </a:extLst>
                </p:cNvPr>
                <p:cNvCxnSpPr>
                  <a:stCxn id="216" idx="0"/>
                  <a:endCxn id="228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接连接符 38">
                  <a:extLst>
                    <a:ext uri="{FF2B5EF4-FFF2-40B4-BE49-F238E27FC236}">
                      <a16:creationId xmlns:a16="http://schemas.microsoft.com/office/drawing/2014/main" id="{3331EE2B-BE00-2843-9897-2C9132CB2110}"/>
                    </a:ext>
                  </a:extLst>
                </p:cNvPr>
                <p:cNvCxnSpPr>
                  <a:stCxn id="228" idx="3"/>
                  <a:endCxn id="227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直接连接符 39">
                  <a:extLst>
                    <a:ext uri="{FF2B5EF4-FFF2-40B4-BE49-F238E27FC236}">
                      <a16:creationId xmlns:a16="http://schemas.microsoft.com/office/drawing/2014/main" id="{8F1AF7B1-A4ED-EC4E-9F77-80145F0EC842}"/>
                    </a:ext>
                  </a:extLst>
                </p:cNvPr>
                <p:cNvCxnSpPr>
                  <a:stCxn id="227" idx="6"/>
                  <a:endCxn id="216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直接连接符 40">
                  <a:extLst>
                    <a:ext uri="{FF2B5EF4-FFF2-40B4-BE49-F238E27FC236}">
                      <a16:creationId xmlns:a16="http://schemas.microsoft.com/office/drawing/2014/main" id="{4DCC02F0-926D-0649-94F8-7250373624C6}"/>
                    </a:ext>
                  </a:extLst>
                </p:cNvPr>
                <p:cNvCxnSpPr>
                  <a:stCxn id="227" idx="5"/>
                  <a:endCxn id="219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直接连接符 41">
                  <a:extLst>
                    <a:ext uri="{FF2B5EF4-FFF2-40B4-BE49-F238E27FC236}">
                      <a16:creationId xmlns:a16="http://schemas.microsoft.com/office/drawing/2014/main" id="{CBFD5300-D69C-604A-81AF-05711F9ABB63}"/>
                    </a:ext>
                  </a:extLst>
                </p:cNvPr>
                <p:cNvCxnSpPr>
                  <a:stCxn id="226" idx="0"/>
                  <a:endCxn id="221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直接连接符 42">
                  <a:extLst>
                    <a:ext uri="{FF2B5EF4-FFF2-40B4-BE49-F238E27FC236}">
                      <a16:creationId xmlns:a16="http://schemas.microsoft.com/office/drawing/2014/main" id="{CF35CD30-116C-9E49-B498-E9A51D8B9BF7}"/>
                    </a:ext>
                  </a:extLst>
                </p:cNvPr>
                <p:cNvCxnSpPr>
                  <a:stCxn id="225" idx="6"/>
                  <a:endCxn id="227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直接连接符 43">
                  <a:extLst>
                    <a:ext uri="{FF2B5EF4-FFF2-40B4-BE49-F238E27FC236}">
                      <a16:creationId xmlns:a16="http://schemas.microsoft.com/office/drawing/2014/main" id="{6C152822-665C-9141-8196-061DC997C93C}"/>
                    </a:ext>
                  </a:extLst>
                </p:cNvPr>
                <p:cNvCxnSpPr>
                  <a:stCxn id="214" idx="6"/>
                  <a:endCxn id="225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直接连接符 44">
                  <a:extLst>
                    <a:ext uri="{FF2B5EF4-FFF2-40B4-BE49-F238E27FC236}">
                      <a16:creationId xmlns:a16="http://schemas.microsoft.com/office/drawing/2014/main" id="{09C95619-6626-1E4D-8516-ACC5027416B2}"/>
                    </a:ext>
                  </a:extLst>
                </p:cNvPr>
                <p:cNvCxnSpPr>
                  <a:stCxn id="217" idx="7"/>
                  <a:endCxn id="225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直接连接符 45">
                  <a:extLst>
                    <a:ext uri="{FF2B5EF4-FFF2-40B4-BE49-F238E27FC236}">
                      <a16:creationId xmlns:a16="http://schemas.microsoft.com/office/drawing/2014/main" id="{C6C8354F-B1AD-484B-BE33-F83427C898EF}"/>
                    </a:ext>
                  </a:extLst>
                </p:cNvPr>
                <p:cNvCxnSpPr>
                  <a:stCxn id="218" idx="0"/>
                  <a:endCxn id="225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直接连接符 46">
                  <a:extLst>
                    <a:ext uri="{FF2B5EF4-FFF2-40B4-BE49-F238E27FC236}">
                      <a16:creationId xmlns:a16="http://schemas.microsoft.com/office/drawing/2014/main" id="{6026DAAD-1465-0A49-BC74-55206277F79D}"/>
                    </a:ext>
                  </a:extLst>
                </p:cNvPr>
                <p:cNvCxnSpPr>
                  <a:stCxn id="218" idx="7"/>
                  <a:endCxn id="227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63" name="文本框 5">
              <a:extLst>
                <a:ext uri="{FF2B5EF4-FFF2-40B4-BE49-F238E27FC236}">
                  <a16:creationId xmlns:a16="http://schemas.microsoft.com/office/drawing/2014/main" id="{26C1CE74-D328-E04B-94F4-F2950D8889A0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164" name="弧形 6">
              <a:extLst>
                <a:ext uri="{FF2B5EF4-FFF2-40B4-BE49-F238E27FC236}">
                  <a16:creationId xmlns:a16="http://schemas.microsoft.com/office/drawing/2014/main" id="{72D27CE3-549F-D448-B7F5-CB453ED2DADA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229" name="文本框 71">
            <a:extLst>
              <a:ext uri="{FF2B5EF4-FFF2-40B4-BE49-F238E27FC236}">
                <a16:creationId xmlns:a16="http://schemas.microsoft.com/office/drawing/2014/main" id="{7C13F286-4F91-3743-BCD8-B12412DD1213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E3C4E9-BAE6-9F4C-97B9-3AF6346A8569}"/>
              </a:ext>
            </a:extLst>
          </p:cNvPr>
          <p:cNvSpPr txBox="1"/>
          <p:nvPr/>
        </p:nvSpPr>
        <p:spPr>
          <a:xfrm>
            <a:off x="3352237" y="2429435"/>
            <a:ext cx="24832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3200" dirty="0">
                <a:solidFill>
                  <a:schemeClr val="bg1"/>
                </a:solidFill>
              </a:rPr>
              <a:t>广义相对论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287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66E1B-F457-C644-8A03-1ED0C82C8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309" y="2246079"/>
            <a:ext cx="7886700" cy="994172"/>
          </a:xfrm>
        </p:spPr>
        <p:txBody>
          <a:bodyPr/>
          <a:lstStyle/>
          <a:p>
            <a:r>
              <a:rPr lang="zh-Hans" altLang="en-US" dirty="0">
                <a:solidFill>
                  <a:schemeClr val="bg1"/>
                </a:solidFill>
              </a:rPr>
              <a:t>爱丁顿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DA0330-8EF2-8E41-8DE1-E5F0C08DA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9726" y="1161130"/>
            <a:ext cx="2464547" cy="3549683"/>
          </a:xfrm>
        </p:spPr>
      </p:pic>
      <p:grpSp>
        <p:nvGrpSpPr>
          <p:cNvPr id="5" name="组合 3">
            <a:extLst>
              <a:ext uri="{FF2B5EF4-FFF2-40B4-BE49-F238E27FC236}">
                <a16:creationId xmlns:a16="http://schemas.microsoft.com/office/drawing/2014/main" id="{655BDB34-A41E-FE4C-9A28-47E275BAA5E8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6" name="组合 4">
              <a:extLst>
                <a:ext uri="{FF2B5EF4-FFF2-40B4-BE49-F238E27FC236}">
                  <a16:creationId xmlns:a16="http://schemas.microsoft.com/office/drawing/2014/main" id="{04B75155-6B79-0047-BE8D-C377EA605666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9" name="椭圆 7">
                <a:extLst>
                  <a:ext uri="{FF2B5EF4-FFF2-40B4-BE49-F238E27FC236}">
                    <a16:creationId xmlns:a16="http://schemas.microsoft.com/office/drawing/2014/main" id="{003A31B5-62D3-0B42-B45F-217BFE0649DD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10" name="组合 8">
                <a:extLst>
                  <a:ext uri="{FF2B5EF4-FFF2-40B4-BE49-F238E27FC236}">
                    <a16:creationId xmlns:a16="http://schemas.microsoft.com/office/drawing/2014/main" id="{4D129542-915F-1949-89C6-64D9659E1364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1" name="十六角星 9">
                  <a:extLst>
                    <a:ext uri="{FF2B5EF4-FFF2-40B4-BE49-F238E27FC236}">
                      <a16:creationId xmlns:a16="http://schemas.microsoft.com/office/drawing/2014/main" id="{984D1F0D-FD01-754B-ACFD-9E8EF68007DF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2" name="组合 10">
                  <a:extLst>
                    <a:ext uri="{FF2B5EF4-FFF2-40B4-BE49-F238E27FC236}">
                      <a16:creationId xmlns:a16="http://schemas.microsoft.com/office/drawing/2014/main" id="{0497C96D-AF47-6447-91B6-CE1B8D145A2D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9" name="椭圆 47">
                    <a:extLst>
                      <a:ext uri="{FF2B5EF4-FFF2-40B4-BE49-F238E27FC236}">
                        <a16:creationId xmlns:a16="http://schemas.microsoft.com/office/drawing/2014/main" id="{C7EA9C08-0D41-C549-8AEB-164A383A7264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8">
                    <a:extLst>
                      <a:ext uri="{FF2B5EF4-FFF2-40B4-BE49-F238E27FC236}">
                        <a16:creationId xmlns:a16="http://schemas.microsoft.com/office/drawing/2014/main" id="{FF57FD22-7F33-0F4A-B4AD-288D20F10B27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49">
                    <a:extLst>
                      <a:ext uri="{FF2B5EF4-FFF2-40B4-BE49-F238E27FC236}">
                        <a16:creationId xmlns:a16="http://schemas.microsoft.com/office/drawing/2014/main" id="{2668E692-27B3-4D40-B601-0816BCE817EA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0">
                    <a:extLst>
                      <a:ext uri="{FF2B5EF4-FFF2-40B4-BE49-F238E27FC236}">
                        <a16:creationId xmlns:a16="http://schemas.microsoft.com/office/drawing/2014/main" id="{515125BD-74EE-FC4A-8DD9-671270461E60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1">
                    <a:extLst>
                      <a:ext uri="{FF2B5EF4-FFF2-40B4-BE49-F238E27FC236}">
                        <a16:creationId xmlns:a16="http://schemas.microsoft.com/office/drawing/2014/main" id="{78B648CC-5EB6-1A45-8938-2F201BCC97F1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2">
                    <a:extLst>
                      <a:ext uri="{FF2B5EF4-FFF2-40B4-BE49-F238E27FC236}">
                        <a16:creationId xmlns:a16="http://schemas.microsoft.com/office/drawing/2014/main" id="{C71DF9C8-C53A-C749-983E-BDE7FE35992B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3">
                    <a:extLst>
                      <a:ext uri="{FF2B5EF4-FFF2-40B4-BE49-F238E27FC236}">
                        <a16:creationId xmlns:a16="http://schemas.microsoft.com/office/drawing/2014/main" id="{8EA0F81F-A8D2-9647-BAD9-01B829B5D46E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4">
                    <a:extLst>
                      <a:ext uri="{FF2B5EF4-FFF2-40B4-BE49-F238E27FC236}">
                        <a16:creationId xmlns:a16="http://schemas.microsoft.com/office/drawing/2014/main" id="{39D0EA30-B580-BC44-82E6-A34577A108CD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5">
                    <a:extLst>
                      <a:ext uri="{FF2B5EF4-FFF2-40B4-BE49-F238E27FC236}">
                        <a16:creationId xmlns:a16="http://schemas.microsoft.com/office/drawing/2014/main" id="{36189C16-01A5-7A45-B7D1-63B69833E7C4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6">
                    <a:extLst>
                      <a:ext uri="{FF2B5EF4-FFF2-40B4-BE49-F238E27FC236}">
                        <a16:creationId xmlns:a16="http://schemas.microsoft.com/office/drawing/2014/main" id="{0CADB523-6D9E-2642-9A9F-0E4AF72798B6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7">
                    <a:extLst>
                      <a:ext uri="{FF2B5EF4-FFF2-40B4-BE49-F238E27FC236}">
                        <a16:creationId xmlns:a16="http://schemas.microsoft.com/office/drawing/2014/main" id="{7943D60C-B2EC-DF48-A1BF-86732EFA97D8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8">
                    <a:extLst>
                      <a:ext uri="{FF2B5EF4-FFF2-40B4-BE49-F238E27FC236}">
                        <a16:creationId xmlns:a16="http://schemas.microsoft.com/office/drawing/2014/main" id="{97F5DA5C-E91E-274B-BA45-F55457B2DAFB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59">
                    <a:extLst>
                      <a:ext uri="{FF2B5EF4-FFF2-40B4-BE49-F238E27FC236}">
                        <a16:creationId xmlns:a16="http://schemas.microsoft.com/office/drawing/2014/main" id="{5B4D042D-E5A3-F84B-BC1F-57D51F7C8601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0">
                    <a:extLst>
                      <a:ext uri="{FF2B5EF4-FFF2-40B4-BE49-F238E27FC236}">
                        <a16:creationId xmlns:a16="http://schemas.microsoft.com/office/drawing/2014/main" id="{813A6967-DF55-9D46-8D46-A3769A6B6DE6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1">
                    <a:extLst>
                      <a:ext uri="{FF2B5EF4-FFF2-40B4-BE49-F238E27FC236}">
                        <a16:creationId xmlns:a16="http://schemas.microsoft.com/office/drawing/2014/main" id="{EC52DC54-D851-0D41-A65D-9ECC4A6637B3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2">
                    <a:extLst>
                      <a:ext uri="{FF2B5EF4-FFF2-40B4-BE49-F238E27FC236}">
                        <a16:creationId xmlns:a16="http://schemas.microsoft.com/office/drawing/2014/main" id="{94DA25EC-B769-7E4E-925E-F84B36080407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3">
                    <a:extLst>
                      <a:ext uri="{FF2B5EF4-FFF2-40B4-BE49-F238E27FC236}">
                        <a16:creationId xmlns:a16="http://schemas.microsoft.com/office/drawing/2014/main" id="{C5F4E269-47CD-E649-9F55-961369139798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4">
                    <a:extLst>
                      <a:ext uri="{FF2B5EF4-FFF2-40B4-BE49-F238E27FC236}">
                        <a16:creationId xmlns:a16="http://schemas.microsoft.com/office/drawing/2014/main" id="{145CA4C0-6B67-8D43-A484-F20D930B5281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5">
                    <a:extLst>
                      <a:ext uri="{FF2B5EF4-FFF2-40B4-BE49-F238E27FC236}">
                        <a16:creationId xmlns:a16="http://schemas.microsoft.com/office/drawing/2014/main" id="{C012D5C2-333F-214A-8CC3-A4E208E8100D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6">
                    <a:extLst>
                      <a:ext uri="{FF2B5EF4-FFF2-40B4-BE49-F238E27FC236}">
                        <a16:creationId xmlns:a16="http://schemas.microsoft.com/office/drawing/2014/main" id="{3F37E8E9-4C12-3241-9CD7-51A14E93D478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7">
                    <a:extLst>
                      <a:ext uri="{FF2B5EF4-FFF2-40B4-BE49-F238E27FC236}">
                        <a16:creationId xmlns:a16="http://schemas.microsoft.com/office/drawing/2014/main" id="{E134195A-B483-714C-9AD2-50B37D5AD890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8">
                    <a:extLst>
                      <a:ext uri="{FF2B5EF4-FFF2-40B4-BE49-F238E27FC236}">
                        <a16:creationId xmlns:a16="http://schemas.microsoft.com/office/drawing/2014/main" id="{A764890F-567E-4246-B282-8DD6DEB84561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69">
                    <a:extLst>
                      <a:ext uri="{FF2B5EF4-FFF2-40B4-BE49-F238E27FC236}">
                        <a16:creationId xmlns:a16="http://schemas.microsoft.com/office/drawing/2014/main" id="{966CECD1-9BB0-F14A-8730-85BBC51BCEFA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2" name="椭圆 70">
                    <a:extLst>
                      <a:ext uri="{FF2B5EF4-FFF2-40B4-BE49-F238E27FC236}">
                        <a16:creationId xmlns:a16="http://schemas.microsoft.com/office/drawing/2014/main" id="{3D928DFD-C782-4140-A121-5E0301CF1F92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3" name="直接连接符 11">
                  <a:extLst>
                    <a:ext uri="{FF2B5EF4-FFF2-40B4-BE49-F238E27FC236}">
                      <a16:creationId xmlns:a16="http://schemas.microsoft.com/office/drawing/2014/main" id="{338475CC-3BF0-E948-87BD-31AC9C5541A5}"/>
                    </a:ext>
                  </a:extLst>
                </p:cNvPr>
                <p:cNvCxnSpPr>
                  <a:stCxn id="50" idx="4"/>
                  <a:endCxn id="68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2">
                  <a:extLst>
                    <a:ext uri="{FF2B5EF4-FFF2-40B4-BE49-F238E27FC236}">
                      <a16:creationId xmlns:a16="http://schemas.microsoft.com/office/drawing/2014/main" id="{BB8049B5-231B-8944-B354-AB4B4EB1D9C1}"/>
                    </a:ext>
                  </a:extLst>
                </p:cNvPr>
                <p:cNvCxnSpPr>
                  <a:stCxn id="49" idx="5"/>
                  <a:endCxn id="68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3">
                  <a:extLst>
                    <a:ext uri="{FF2B5EF4-FFF2-40B4-BE49-F238E27FC236}">
                      <a16:creationId xmlns:a16="http://schemas.microsoft.com/office/drawing/2014/main" id="{0F6A3A8F-2837-8944-9111-E959500C04AB}"/>
                    </a:ext>
                  </a:extLst>
                </p:cNvPr>
                <p:cNvCxnSpPr>
                  <a:stCxn id="66" idx="0"/>
                  <a:endCxn id="49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4">
                  <a:extLst>
                    <a:ext uri="{FF2B5EF4-FFF2-40B4-BE49-F238E27FC236}">
                      <a16:creationId xmlns:a16="http://schemas.microsoft.com/office/drawing/2014/main" id="{AA18225D-0D8A-0B41-8D09-947DDCA6F041}"/>
                    </a:ext>
                  </a:extLst>
                </p:cNvPr>
                <p:cNvCxnSpPr>
                  <a:stCxn id="71" idx="3"/>
                  <a:endCxn id="64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5">
                  <a:extLst>
                    <a:ext uri="{FF2B5EF4-FFF2-40B4-BE49-F238E27FC236}">
                      <a16:creationId xmlns:a16="http://schemas.microsoft.com/office/drawing/2014/main" id="{E5DED30A-BEF7-2941-92BF-B8636A479BB2}"/>
                    </a:ext>
                  </a:extLst>
                </p:cNvPr>
                <p:cNvCxnSpPr>
                  <a:stCxn id="54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6">
                  <a:extLst>
                    <a:ext uri="{FF2B5EF4-FFF2-40B4-BE49-F238E27FC236}">
                      <a16:creationId xmlns:a16="http://schemas.microsoft.com/office/drawing/2014/main" id="{76B478E2-4064-B24F-95FE-9CC5D0DD9CAC}"/>
                    </a:ext>
                  </a:extLst>
                </p:cNvPr>
                <p:cNvCxnSpPr>
                  <a:stCxn id="66" idx="6"/>
                  <a:endCxn id="65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7">
                  <a:extLst>
                    <a:ext uri="{FF2B5EF4-FFF2-40B4-BE49-F238E27FC236}">
                      <a16:creationId xmlns:a16="http://schemas.microsoft.com/office/drawing/2014/main" id="{C914E03E-17A6-C646-9084-8504A6644A4B}"/>
                    </a:ext>
                  </a:extLst>
                </p:cNvPr>
                <p:cNvCxnSpPr>
                  <a:stCxn id="65" idx="0"/>
                  <a:endCxn id="68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8">
                  <a:extLst>
                    <a:ext uri="{FF2B5EF4-FFF2-40B4-BE49-F238E27FC236}">
                      <a16:creationId xmlns:a16="http://schemas.microsoft.com/office/drawing/2014/main" id="{E410545B-BD2A-194C-88AF-A7ECAB50B055}"/>
                    </a:ext>
                  </a:extLst>
                </p:cNvPr>
                <p:cNvCxnSpPr>
                  <a:stCxn id="57" idx="7"/>
                  <a:endCxn id="66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9">
                  <a:extLst>
                    <a:ext uri="{FF2B5EF4-FFF2-40B4-BE49-F238E27FC236}">
                      <a16:creationId xmlns:a16="http://schemas.microsoft.com/office/drawing/2014/main" id="{77DB5BF4-C8C0-6340-AFDA-1519AEAB94A3}"/>
                    </a:ext>
                  </a:extLst>
                </p:cNvPr>
                <p:cNvCxnSpPr>
                  <a:stCxn id="66" idx="5"/>
                  <a:endCxn id="70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0">
                  <a:extLst>
                    <a:ext uri="{FF2B5EF4-FFF2-40B4-BE49-F238E27FC236}">
                      <a16:creationId xmlns:a16="http://schemas.microsoft.com/office/drawing/2014/main" id="{3D38305F-C8D0-9C47-AA8A-7316B8C4F550}"/>
                    </a:ext>
                  </a:extLst>
                </p:cNvPr>
                <p:cNvCxnSpPr>
                  <a:stCxn id="68" idx="7"/>
                  <a:endCxn id="51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1">
                  <a:extLst>
                    <a:ext uri="{FF2B5EF4-FFF2-40B4-BE49-F238E27FC236}">
                      <a16:creationId xmlns:a16="http://schemas.microsoft.com/office/drawing/2014/main" id="{AA9E282E-4D49-5444-833C-A46F4179E5F4}"/>
                    </a:ext>
                  </a:extLst>
                </p:cNvPr>
                <p:cNvCxnSpPr>
                  <a:stCxn id="68" idx="6"/>
                  <a:endCxn id="52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2">
                  <a:extLst>
                    <a:ext uri="{FF2B5EF4-FFF2-40B4-BE49-F238E27FC236}">
                      <a16:creationId xmlns:a16="http://schemas.microsoft.com/office/drawing/2014/main" id="{F1572E4F-7B2C-B745-BB77-A87DD0EE7FCE}"/>
                    </a:ext>
                  </a:extLst>
                </p:cNvPr>
                <p:cNvCxnSpPr>
                  <a:stCxn id="66" idx="7"/>
                  <a:endCxn id="68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3">
                  <a:extLst>
                    <a:ext uri="{FF2B5EF4-FFF2-40B4-BE49-F238E27FC236}">
                      <a16:creationId xmlns:a16="http://schemas.microsoft.com/office/drawing/2014/main" id="{019B3ACE-F557-654E-B7B9-7198FCB08B65}"/>
                    </a:ext>
                  </a:extLst>
                </p:cNvPr>
                <p:cNvCxnSpPr>
                  <a:stCxn id="68" idx="5"/>
                  <a:endCxn id="67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4">
                  <a:extLst>
                    <a:ext uri="{FF2B5EF4-FFF2-40B4-BE49-F238E27FC236}">
                      <a16:creationId xmlns:a16="http://schemas.microsoft.com/office/drawing/2014/main" id="{6C633FD6-61E4-234D-9330-A0E081925110}"/>
                    </a:ext>
                  </a:extLst>
                </p:cNvPr>
                <p:cNvCxnSpPr>
                  <a:stCxn id="65" idx="6"/>
                  <a:endCxn id="67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5">
                  <a:extLst>
                    <a:ext uri="{FF2B5EF4-FFF2-40B4-BE49-F238E27FC236}">
                      <a16:creationId xmlns:a16="http://schemas.microsoft.com/office/drawing/2014/main" id="{CA241A8A-4B42-314E-BC89-E532E506CC28}"/>
                    </a:ext>
                  </a:extLst>
                </p:cNvPr>
                <p:cNvCxnSpPr>
                  <a:stCxn id="67" idx="3"/>
                  <a:endCxn id="71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6">
                  <a:extLst>
                    <a:ext uri="{FF2B5EF4-FFF2-40B4-BE49-F238E27FC236}">
                      <a16:creationId xmlns:a16="http://schemas.microsoft.com/office/drawing/2014/main" id="{99A4F386-9159-4845-AADB-FFE116153B36}"/>
                    </a:ext>
                  </a:extLst>
                </p:cNvPr>
                <p:cNvCxnSpPr>
                  <a:stCxn id="67" idx="0"/>
                  <a:endCxn id="52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7">
                  <a:extLst>
                    <a:ext uri="{FF2B5EF4-FFF2-40B4-BE49-F238E27FC236}">
                      <a16:creationId xmlns:a16="http://schemas.microsoft.com/office/drawing/2014/main" id="{7DA54BD2-FEA5-804C-A969-BB99B1BEA868}"/>
                    </a:ext>
                  </a:extLst>
                </p:cNvPr>
                <p:cNvCxnSpPr>
                  <a:stCxn id="67" idx="5"/>
                  <a:endCxn id="72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8">
                  <a:extLst>
                    <a:ext uri="{FF2B5EF4-FFF2-40B4-BE49-F238E27FC236}">
                      <a16:creationId xmlns:a16="http://schemas.microsoft.com/office/drawing/2014/main" id="{08E16B13-0906-6847-B16E-3CACC9093F1C}"/>
                    </a:ext>
                  </a:extLst>
                </p:cNvPr>
                <p:cNvCxnSpPr>
                  <a:stCxn id="72" idx="0"/>
                  <a:endCxn id="52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29">
                  <a:extLst>
                    <a:ext uri="{FF2B5EF4-FFF2-40B4-BE49-F238E27FC236}">
                      <a16:creationId xmlns:a16="http://schemas.microsoft.com/office/drawing/2014/main" id="{CC12DC6B-4D14-CB4A-985B-1244F6F8FCB3}"/>
                    </a:ext>
                  </a:extLst>
                </p:cNvPr>
                <p:cNvCxnSpPr>
                  <a:stCxn id="72" idx="7"/>
                  <a:endCxn id="55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0">
                  <a:extLst>
                    <a:ext uri="{FF2B5EF4-FFF2-40B4-BE49-F238E27FC236}">
                      <a16:creationId xmlns:a16="http://schemas.microsoft.com/office/drawing/2014/main" id="{FDD20250-F2E9-DE41-BB7C-218F87BF4120}"/>
                    </a:ext>
                  </a:extLst>
                </p:cNvPr>
                <p:cNvCxnSpPr>
                  <a:stCxn id="59" idx="1"/>
                  <a:endCxn id="72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1">
                  <a:extLst>
                    <a:ext uri="{FF2B5EF4-FFF2-40B4-BE49-F238E27FC236}">
                      <a16:creationId xmlns:a16="http://schemas.microsoft.com/office/drawing/2014/main" id="{A23DD19B-7D39-224B-BAD9-62C2302E430C}"/>
                    </a:ext>
                  </a:extLst>
                </p:cNvPr>
                <p:cNvCxnSpPr>
                  <a:stCxn id="65" idx="4"/>
                  <a:endCxn id="71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2">
                  <a:extLst>
                    <a:ext uri="{FF2B5EF4-FFF2-40B4-BE49-F238E27FC236}">
                      <a16:creationId xmlns:a16="http://schemas.microsoft.com/office/drawing/2014/main" id="{ED356D2D-E3AB-5949-84FB-00CA8153A3B4}"/>
                    </a:ext>
                  </a:extLst>
                </p:cNvPr>
                <p:cNvCxnSpPr>
                  <a:stCxn id="70" idx="5"/>
                  <a:endCxn id="71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3">
                  <a:extLst>
                    <a:ext uri="{FF2B5EF4-FFF2-40B4-BE49-F238E27FC236}">
                      <a16:creationId xmlns:a16="http://schemas.microsoft.com/office/drawing/2014/main" id="{281624AE-2830-1341-B875-ADE85740B0B7}"/>
                    </a:ext>
                  </a:extLst>
                </p:cNvPr>
                <p:cNvCxnSpPr>
                  <a:stCxn id="57" idx="5"/>
                  <a:endCxn id="69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4">
                  <a:extLst>
                    <a:ext uri="{FF2B5EF4-FFF2-40B4-BE49-F238E27FC236}">
                      <a16:creationId xmlns:a16="http://schemas.microsoft.com/office/drawing/2014/main" id="{2E62C41C-4554-4B43-8CD3-7DA8ED94B99A}"/>
                    </a:ext>
                  </a:extLst>
                </p:cNvPr>
                <p:cNvCxnSpPr>
                  <a:stCxn id="69" idx="7"/>
                  <a:endCxn id="70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5">
                  <a:extLst>
                    <a:ext uri="{FF2B5EF4-FFF2-40B4-BE49-F238E27FC236}">
                      <a16:creationId xmlns:a16="http://schemas.microsoft.com/office/drawing/2014/main" id="{8521B409-D147-E64E-B36F-0C6B3A4B92AE}"/>
                    </a:ext>
                  </a:extLst>
                </p:cNvPr>
                <p:cNvCxnSpPr>
                  <a:stCxn id="69" idx="0"/>
                  <a:endCxn id="66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6">
                  <a:extLst>
                    <a:ext uri="{FF2B5EF4-FFF2-40B4-BE49-F238E27FC236}">
                      <a16:creationId xmlns:a16="http://schemas.microsoft.com/office/drawing/2014/main" id="{975311E0-26A8-2D43-8D53-A7DDB8F4DBA3}"/>
                    </a:ext>
                  </a:extLst>
                </p:cNvPr>
                <p:cNvCxnSpPr>
                  <a:stCxn id="66" idx="1"/>
                  <a:endCxn id="53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7">
                  <a:extLst>
                    <a:ext uri="{FF2B5EF4-FFF2-40B4-BE49-F238E27FC236}">
                      <a16:creationId xmlns:a16="http://schemas.microsoft.com/office/drawing/2014/main" id="{DD873B7E-A968-2C4A-A9B6-A24CEDB6C832}"/>
                    </a:ext>
                  </a:extLst>
                </p:cNvPr>
                <p:cNvCxnSpPr>
                  <a:stCxn id="60" idx="0"/>
                  <a:endCxn id="72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8">
                  <a:extLst>
                    <a:ext uri="{FF2B5EF4-FFF2-40B4-BE49-F238E27FC236}">
                      <a16:creationId xmlns:a16="http://schemas.microsoft.com/office/drawing/2014/main" id="{9904664B-E682-D645-82BC-043BEBFC3428}"/>
                    </a:ext>
                  </a:extLst>
                </p:cNvPr>
                <p:cNvCxnSpPr>
                  <a:stCxn id="72" idx="3"/>
                  <a:endCxn id="71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39">
                  <a:extLst>
                    <a:ext uri="{FF2B5EF4-FFF2-40B4-BE49-F238E27FC236}">
                      <a16:creationId xmlns:a16="http://schemas.microsoft.com/office/drawing/2014/main" id="{6F930A38-E80A-0D44-96EF-4978B41C99B2}"/>
                    </a:ext>
                  </a:extLst>
                </p:cNvPr>
                <p:cNvCxnSpPr>
                  <a:stCxn id="71" idx="6"/>
                  <a:endCxn id="60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0">
                  <a:extLst>
                    <a:ext uri="{FF2B5EF4-FFF2-40B4-BE49-F238E27FC236}">
                      <a16:creationId xmlns:a16="http://schemas.microsoft.com/office/drawing/2014/main" id="{5A4B4A53-8BA2-D44E-9491-F5D46AEF9E66}"/>
                    </a:ext>
                  </a:extLst>
                </p:cNvPr>
                <p:cNvCxnSpPr>
                  <a:stCxn id="71" idx="5"/>
                  <a:endCxn id="63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1">
                  <a:extLst>
                    <a:ext uri="{FF2B5EF4-FFF2-40B4-BE49-F238E27FC236}">
                      <a16:creationId xmlns:a16="http://schemas.microsoft.com/office/drawing/2014/main" id="{B6635007-2571-5846-B232-B01841E2E251}"/>
                    </a:ext>
                  </a:extLst>
                </p:cNvPr>
                <p:cNvCxnSpPr>
                  <a:stCxn id="70" idx="0"/>
                  <a:endCxn id="65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2">
                  <a:extLst>
                    <a:ext uri="{FF2B5EF4-FFF2-40B4-BE49-F238E27FC236}">
                      <a16:creationId xmlns:a16="http://schemas.microsoft.com/office/drawing/2014/main" id="{BFB683E7-E4F8-914B-8AD2-8D3E64848810}"/>
                    </a:ext>
                  </a:extLst>
                </p:cNvPr>
                <p:cNvCxnSpPr>
                  <a:stCxn id="69" idx="6"/>
                  <a:endCxn id="71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3">
                  <a:extLst>
                    <a:ext uri="{FF2B5EF4-FFF2-40B4-BE49-F238E27FC236}">
                      <a16:creationId xmlns:a16="http://schemas.microsoft.com/office/drawing/2014/main" id="{A18C4733-DE6E-944E-9B73-E3EC0556545D}"/>
                    </a:ext>
                  </a:extLst>
                </p:cNvPr>
                <p:cNvCxnSpPr>
                  <a:stCxn id="58" idx="6"/>
                  <a:endCxn id="69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4">
                  <a:extLst>
                    <a:ext uri="{FF2B5EF4-FFF2-40B4-BE49-F238E27FC236}">
                      <a16:creationId xmlns:a16="http://schemas.microsoft.com/office/drawing/2014/main" id="{A1835BA7-37BC-384C-8885-3C88304206B3}"/>
                    </a:ext>
                  </a:extLst>
                </p:cNvPr>
                <p:cNvCxnSpPr>
                  <a:stCxn id="61" idx="7"/>
                  <a:endCxn id="69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5">
                  <a:extLst>
                    <a:ext uri="{FF2B5EF4-FFF2-40B4-BE49-F238E27FC236}">
                      <a16:creationId xmlns:a16="http://schemas.microsoft.com/office/drawing/2014/main" id="{DD829E81-72E2-6341-BFF4-DF27D09CEB32}"/>
                    </a:ext>
                  </a:extLst>
                </p:cNvPr>
                <p:cNvCxnSpPr>
                  <a:stCxn id="62" idx="0"/>
                  <a:endCxn id="69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6">
                  <a:extLst>
                    <a:ext uri="{FF2B5EF4-FFF2-40B4-BE49-F238E27FC236}">
                      <a16:creationId xmlns:a16="http://schemas.microsoft.com/office/drawing/2014/main" id="{A326E134-34DC-C74D-A5B4-95C4166B7B16}"/>
                    </a:ext>
                  </a:extLst>
                </p:cNvPr>
                <p:cNvCxnSpPr>
                  <a:stCxn id="62" idx="7"/>
                  <a:endCxn id="71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" name="文本框 5">
              <a:extLst>
                <a:ext uri="{FF2B5EF4-FFF2-40B4-BE49-F238E27FC236}">
                  <a16:creationId xmlns:a16="http://schemas.microsoft.com/office/drawing/2014/main" id="{DE967DA1-F62B-6647-A8E7-137B28CBF44F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8" name="弧形 6">
              <a:extLst>
                <a:ext uri="{FF2B5EF4-FFF2-40B4-BE49-F238E27FC236}">
                  <a16:creationId xmlns:a16="http://schemas.microsoft.com/office/drawing/2014/main" id="{1A359EA5-1C3E-8D4A-9567-88E8BC879DE8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3" name="组合 3">
            <a:extLst>
              <a:ext uri="{FF2B5EF4-FFF2-40B4-BE49-F238E27FC236}">
                <a16:creationId xmlns:a16="http://schemas.microsoft.com/office/drawing/2014/main" id="{1CF2D09D-3E76-0D48-9AC9-55D9E1869046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4" name="组合 4">
              <a:extLst>
                <a:ext uri="{FF2B5EF4-FFF2-40B4-BE49-F238E27FC236}">
                  <a16:creationId xmlns:a16="http://schemas.microsoft.com/office/drawing/2014/main" id="{49447181-9CDF-564E-862D-88FA456F0CD8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77" name="椭圆 7">
                <a:extLst>
                  <a:ext uri="{FF2B5EF4-FFF2-40B4-BE49-F238E27FC236}">
                    <a16:creationId xmlns:a16="http://schemas.microsoft.com/office/drawing/2014/main" id="{06BCC16B-A77B-EA4D-89CB-8E02453E8905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8" name="组合 8">
                <a:extLst>
                  <a:ext uri="{FF2B5EF4-FFF2-40B4-BE49-F238E27FC236}">
                    <a16:creationId xmlns:a16="http://schemas.microsoft.com/office/drawing/2014/main" id="{B174F22B-4EA7-1343-8471-33F252535F45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79" name="十六角星 9">
                  <a:extLst>
                    <a:ext uri="{FF2B5EF4-FFF2-40B4-BE49-F238E27FC236}">
                      <a16:creationId xmlns:a16="http://schemas.microsoft.com/office/drawing/2014/main" id="{868737C2-F209-FC48-A818-CBF53A9FAD8C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80" name="组合 10">
                  <a:extLst>
                    <a:ext uri="{FF2B5EF4-FFF2-40B4-BE49-F238E27FC236}">
                      <a16:creationId xmlns:a16="http://schemas.microsoft.com/office/drawing/2014/main" id="{7DD782F7-409A-514A-B0E7-BF704F3B241D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17" name="椭圆 47">
                    <a:extLst>
                      <a:ext uri="{FF2B5EF4-FFF2-40B4-BE49-F238E27FC236}">
                        <a16:creationId xmlns:a16="http://schemas.microsoft.com/office/drawing/2014/main" id="{D5C7C31F-E068-5D4E-8E81-FBB6BB688973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8" name="椭圆 48">
                    <a:extLst>
                      <a:ext uri="{FF2B5EF4-FFF2-40B4-BE49-F238E27FC236}">
                        <a16:creationId xmlns:a16="http://schemas.microsoft.com/office/drawing/2014/main" id="{8AE3D8B8-7C19-D64A-A2DE-31E868A82F24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9" name="椭圆 49">
                    <a:extLst>
                      <a:ext uri="{FF2B5EF4-FFF2-40B4-BE49-F238E27FC236}">
                        <a16:creationId xmlns:a16="http://schemas.microsoft.com/office/drawing/2014/main" id="{3F5AADFA-45CB-0248-B59E-111FC3B483DE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0" name="椭圆 50">
                    <a:extLst>
                      <a:ext uri="{FF2B5EF4-FFF2-40B4-BE49-F238E27FC236}">
                        <a16:creationId xmlns:a16="http://schemas.microsoft.com/office/drawing/2014/main" id="{757BF5D3-060B-EC4E-9C58-0101E5A27807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1" name="椭圆 51">
                    <a:extLst>
                      <a:ext uri="{FF2B5EF4-FFF2-40B4-BE49-F238E27FC236}">
                        <a16:creationId xmlns:a16="http://schemas.microsoft.com/office/drawing/2014/main" id="{C0639D60-83AF-7F4D-9578-4C700B8D2716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2" name="椭圆 52">
                    <a:extLst>
                      <a:ext uri="{FF2B5EF4-FFF2-40B4-BE49-F238E27FC236}">
                        <a16:creationId xmlns:a16="http://schemas.microsoft.com/office/drawing/2014/main" id="{5D2D85B8-D9DB-8840-AD3A-69EDF06FC05D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53">
                    <a:extLst>
                      <a:ext uri="{FF2B5EF4-FFF2-40B4-BE49-F238E27FC236}">
                        <a16:creationId xmlns:a16="http://schemas.microsoft.com/office/drawing/2014/main" id="{9E891572-A1B0-5D43-A390-7A36D21BEB24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54">
                    <a:extLst>
                      <a:ext uri="{FF2B5EF4-FFF2-40B4-BE49-F238E27FC236}">
                        <a16:creationId xmlns:a16="http://schemas.microsoft.com/office/drawing/2014/main" id="{A2DB8874-C6EA-5148-826E-0368EEAC287E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5">
                    <a:extLst>
                      <a:ext uri="{FF2B5EF4-FFF2-40B4-BE49-F238E27FC236}">
                        <a16:creationId xmlns:a16="http://schemas.microsoft.com/office/drawing/2014/main" id="{B4EEF5C2-47FB-684A-B4E6-AF140D32CF0D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6">
                    <a:extLst>
                      <a:ext uri="{FF2B5EF4-FFF2-40B4-BE49-F238E27FC236}">
                        <a16:creationId xmlns:a16="http://schemas.microsoft.com/office/drawing/2014/main" id="{D10A7902-A579-E64E-A4CB-0213B15BC481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7">
                    <a:extLst>
                      <a:ext uri="{FF2B5EF4-FFF2-40B4-BE49-F238E27FC236}">
                        <a16:creationId xmlns:a16="http://schemas.microsoft.com/office/drawing/2014/main" id="{5F9E688A-C3BC-F743-B9DA-70E7FF1F8FD4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8">
                    <a:extLst>
                      <a:ext uri="{FF2B5EF4-FFF2-40B4-BE49-F238E27FC236}">
                        <a16:creationId xmlns:a16="http://schemas.microsoft.com/office/drawing/2014/main" id="{AD8C5E4B-AECF-7041-889B-30CD598D5CFE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59">
                    <a:extLst>
                      <a:ext uri="{FF2B5EF4-FFF2-40B4-BE49-F238E27FC236}">
                        <a16:creationId xmlns:a16="http://schemas.microsoft.com/office/drawing/2014/main" id="{61E807E1-1596-3744-8B4A-351CB3375C16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60">
                    <a:extLst>
                      <a:ext uri="{FF2B5EF4-FFF2-40B4-BE49-F238E27FC236}">
                        <a16:creationId xmlns:a16="http://schemas.microsoft.com/office/drawing/2014/main" id="{9AE40807-E22D-9549-A228-3FADB6D48DC6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61">
                    <a:extLst>
                      <a:ext uri="{FF2B5EF4-FFF2-40B4-BE49-F238E27FC236}">
                        <a16:creationId xmlns:a16="http://schemas.microsoft.com/office/drawing/2014/main" id="{59683F05-E1AD-DB4A-9193-57CE7932434E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62">
                    <a:extLst>
                      <a:ext uri="{FF2B5EF4-FFF2-40B4-BE49-F238E27FC236}">
                        <a16:creationId xmlns:a16="http://schemas.microsoft.com/office/drawing/2014/main" id="{B3897628-7B10-1A4C-8700-223658393D7F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63">
                    <a:extLst>
                      <a:ext uri="{FF2B5EF4-FFF2-40B4-BE49-F238E27FC236}">
                        <a16:creationId xmlns:a16="http://schemas.microsoft.com/office/drawing/2014/main" id="{9613EFC1-8BD0-964A-82EF-78E31CC966B9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64">
                    <a:extLst>
                      <a:ext uri="{FF2B5EF4-FFF2-40B4-BE49-F238E27FC236}">
                        <a16:creationId xmlns:a16="http://schemas.microsoft.com/office/drawing/2014/main" id="{06D5C159-B680-EC4F-8C1B-FD77D917B189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5">
                    <a:extLst>
                      <a:ext uri="{FF2B5EF4-FFF2-40B4-BE49-F238E27FC236}">
                        <a16:creationId xmlns:a16="http://schemas.microsoft.com/office/drawing/2014/main" id="{22180F7D-7374-8B4C-829C-D1D7E61FE87F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6">
                    <a:extLst>
                      <a:ext uri="{FF2B5EF4-FFF2-40B4-BE49-F238E27FC236}">
                        <a16:creationId xmlns:a16="http://schemas.microsoft.com/office/drawing/2014/main" id="{52CBB68C-FA09-4747-B165-06D0E71115F5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7">
                    <a:extLst>
                      <a:ext uri="{FF2B5EF4-FFF2-40B4-BE49-F238E27FC236}">
                        <a16:creationId xmlns:a16="http://schemas.microsoft.com/office/drawing/2014/main" id="{0A36077F-C24F-9149-8E63-612CEED45DF9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8">
                    <a:extLst>
                      <a:ext uri="{FF2B5EF4-FFF2-40B4-BE49-F238E27FC236}">
                        <a16:creationId xmlns:a16="http://schemas.microsoft.com/office/drawing/2014/main" id="{76C7BF79-A60B-354B-9DCE-588769A5C188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69">
                    <a:extLst>
                      <a:ext uri="{FF2B5EF4-FFF2-40B4-BE49-F238E27FC236}">
                        <a16:creationId xmlns:a16="http://schemas.microsoft.com/office/drawing/2014/main" id="{0B28037F-D1B7-6F4E-A4D3-E2D011189C75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40" name="椭圆 70">
                    <a:extLst>
                      <a:ext uri="{FF2B5EF4-FFF2-40B4-BE49-F238E27FC236}">
                        <a16:creationId xmlns:a16="http://schemas.microsoft.com/office/drawing/2014/main" id="{D74E0E69-1FD9-204A-9A80-4C6F088755CE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1" name="直接连接符 11">
                  <a:extLst>
                    <a:ext uri="{FF2B5EF4-FFF2-40B4-BE49-F238E27FC236}">
                      <a16:creationId xmlns:a16="http://schemas.microsoft.com/office/drawing/2014/main" id="{1DA49598-EC5E-8E47-8CD2-4E793370B3F1}"/>
                    </a:ext>
                  </a:extLst>
                </p:cNvPr>
                <p:cNvCxnSpPr>
                  <a:stCxn id="118" idx="4"/>
                  <a:endCxn id="136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12">
                  <a:extLst>
                    <a:ext uri="{FF2B5EF4-FFF2-40B4-BE49-F238E27FC236}">
                      <a16:creationId xmlns:a16="http://schemas.microsoft.com/office/drawing/2014/main" id="{ABB11654-35A7-FB41-9CF9-779A11FF35F9}"/>
                    </a:ext>
                  </a:extLst>
                </p:cNvPr>
                <p:cNvCxnSpPr>
                  <a:stCxn id="117" idx="5"/>
                  <a:endCxn id="136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13">
                  <a:extLst>
                    <a:ext uri="{FF2B5EF4-FFF2-40B4-BE49-F238E27FC236}">
                      <a16:creationId xmlns:a16="http://schemas.microsoft.com/office/drawing/2014/main" id="{4C2E604F-B9A4-7847-9B18-175946B52D81}"/>
                    </a:ext>
                  </a:extLst>
                </p:cNvPr>
                <p:cNvCxnSpPr>
                  <a:stCxn id="134" idx="0"/>
                  <a:endCxn id="117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14">
                  <a:extLst>
                    <a:ext uri="{FF2B5EF4-FFF2-40B4-BE49-F238E27FC236}">
                      <a16:creationId xmlns:a16="http://schemas.microsoft.com/office/drawing/2014/main" id="{B31AB9D1-AB10-6543-BCE3-42BDFB9B2371}"/>
                    </a:ext>
                  </a:extLst>
                </p:cNvPr>
                <p:cNvCxnSpPr>
                  <a:stCxn id="139" idx="3"/>
                  <a:endCxn id="132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15">
                  <a:extLst>
                    <a:ext uri="{FF2B5EF4-FFF2-40B4-BE49-F238E27FC236}">
                      <a16:creationId xmlns:a16="http://schemas.microsoft.com/office/drawing/2014/main" id="{CB786E88-A865-0449-997D-7B16DB977FF7}"/>
                    </a:ext>
                  </a:extLst>
                </p:cNvPr>
                <p:cNvCxnSpPr>
                  <a:stCxn id="122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16">
                  <a:extLst>
                    <a:ext uri="{FF2B5EF4-FFF2-40B4-BE49-F238E27FC236}">
                      <a16:creationId xmlns:a16="http://schemas.microsoft.com/office/drawing/2014/main" id="{CC4D1446-250D-1A4A-9AA7-D008EA3766A0}"/>
                    </a:ext>
                  </a:extLst>
                </p:cNvPr>
                <p:cNvCxnSpPr>
                  <a:stCxn id="134" idx="6"/>
                  <a:endCxn id="133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7">
                  <a:extLst>
                    <a:ext uri="{FF2B5EF4-FFF2-40B4-BE49-F238E27FC236}">
                      <a16:creationId xmlns:a16="http://schemas.microsoft.com/office/drawing/2014/main" id="{44C7D00D-233A-A74B-9DDF-FD3A0FFB345F}"/>
                    </a:ext>
                  </a:extLst>
                </p:cNvPr>
                <p:cNvCxnSpPr>
                  <a:stCxn id="133" idx="0"/>
                  <a:endCxn id="136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8">
                  <a:extLst>
                    <a:ext uri="{FF2B5EF4-FFF2-40B4-BE49-F238E27FC236}">
                      <a16:creationId xmlns:a16="http://schemas.microsoft.com/office/drawing/2014/main" id="{2DD16910-BBB0-D94B-9AEE-1EF9E765DD26}"/>
                    </a:ext>
                  </a:extLst>
                </p:cNvPr>
                <p:cNvCxnSpPr>
                  <a:stCxn id="125" idx="7"/>
                  <a:endCxn id="134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19">
                  <a:extLst>
                    <a:ext uri="{FF2B5EF4-FFF2-40B4-BE49-F238E27FC236}">
                      <a16:creationId xmlns:a16="http://schemas.microsoft.com/office/drawing/2014/main" id="{6C88D68E-F908-B04D-A973-DCF65C167369}"/>
                    </a:ext>
                  </a:extLst>
                </p:cNvPr>
                <p:cNvCxnSpPr>
                  <a:stCxn id="134" idx="5"/>
                  <a:endCxn id="138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20">
                  <a:extLst>
                    <a:ext uri="{FF2B5EF4-FFF2-40B4-BE49-F238E27FC236}">
                      <a16:creationId xmlns:a16="http://schemas.microsoft.com/office/drawing/2014/main" id="{CB158560-3459-864E-A59B-8B89A4AC8BBE}"/>
                    </a:ext>
                  </a:extLst>
                </p:cNvPr>
                <p:cNvCxnSpPr>
                  <a:stCxn id="136" idx="7"/>
                  <a:endCxn id="119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21">
                  <a:extLst>
                    <a:ext uri="{FF2B5EF4-FFF2-40B4-BE49-F238E27FC236}">
                      <a16:creationId xmlns:a16="http://schemas.microsoft.com/office/drawing/2014/main" id="{CE12A316-7608-664F-B1F6-F4C080884F06}"/>
                    </a:ext>
                  </a:extLst>
                </p:cNvPr>
                <p:cNvCxnSpPr>
                  <a:stCxn id="136" idx="6"/>
                  <a:endCxn id="120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22">
                  <a:extLst>
                    <a:ext uri="{FF2B5EF4-FFF2-40B4-BE49-F238E27FC236}">
                      <a16:creationId xmlns:a16="http://schemas.microsoft.com/office/drawing/2014/main" id="{97887920-B579-3142-969E-497D156DE2EC}"/>
                    </a:ext>
                  </a:extLst>
                </p:cNvPr>
                <p:cNvCxnSpPr>
                  <a:stCxn id="134" idx="7"/>
                  <a:endCxn id="136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23">
                  <a:extLst>
                    <a:ext uri="{FF2B5EF4-FFF2-40B4-BE49-F238E27FC236}">
                      <a16:creationId xmlns:a16="http://schemas.microsoft.com/office/drawing/2014/main" id="{ED180D84-ACDC-F94C-B791-D25CF4B2A156}"/>
                    </a:ext>
                  </a:extLst>
                </p:cNvPr>
                <p:cNvCxnSpPr>
                  <a:stCxn id="136" idx="5"/>
                  <a:endCxn id="135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24">
                  <a:extLst>
                    <a:ext uri="{FF2B5EF4-FFF2-40B4-BE49-F238E27FC236}">
                      <a16:creationId xmlns:a16="http://schemas.microsoft.com/office/drawing/2014/main" id="{146B7F80-5016-9641-A209-230F4BA0D750}"/>
                    </a:ext>
                  </a:extLst>
                </p:cNvPr>
                <p:cNvCxnSpPr>
                  <a:stCxn id="133" idx="6"/>
                  <a:endCxn id="135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5">
                  <a:extLst>
                    <a:ext uri="{FF2B5EF4-FFF2-40B4-BE49-F238E27FC236}">
                      <a16:creationId xmlns:a16="http://schemas.microsoft.com/office/drawing/2014/main" id="{00D4CA37-6688-9E47-BE07-B90A916B05EE}"/>
                    </a:ext>
                  </a:extLst>
                </p:cNvPr>
                <p:cNvCxnSpPr>
                  <a:stCxn id="135" idx="3"/>
                  <a:endCxn id="139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6">
                  <a:extLst>
                    <a:ext uri="{FF2B5EF4-FFF2-40B4-BE49-F238E27FC236}">
                      <a16:creationId xmlns:a16="http://schemas.microsoft.com/office/drawing/2014/main" id="{A6D0D12E-1748-2341-A53B-A4AA3EB6A53E}"/>
                    </a:ext>
                  </a:extLst>
                </p:cNvPr>
                <p:cNvCxnSpPr>
                  <a:stCxn id="135" idx="0"/>
                  <a:endCxn id="120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7">
                  <a:extLst>
                    <a:ext uri="{FF2B5EF4-FFF2-40B4-BE49-F238E27FC236}">
                      <a16:creationId xmlns:a16="http://schemas.microsoft.com/office/drawing/2014/main" id="{49C07E6D-2E28-6243-B081-180B8562AB9B}"/>
                    </a:ext>
                  </a:extLst>
                </p:cNvPr>
                <p:cNvCxnSpPr>
                  <a:stCxn id="135" idx="5"/>
                  <a:endCxn id="140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8">
                  <a:extLst>
                    <a:ext uri="{FF2B5EF4-FFF2-40B4-BE49-F238E27FC236}">
                      <a16:creationId xmlns:a16="http://schemas.microsoft.com/office/drawing/2014/main" id="{8068C51F-D840-2B47-A1C2-FB0EC32A9464}"/>
                    </a:ext>
                  </a:extLst>
                </p:cNvPr>
                <p:cNvCxnSpPr>
                  <a:stCxn id="140" idx="0"/>
                  <a:endCxn id="120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29">
                  <a:extLst>
                    <a:ext uri="{FF2B5EF4-FFF2-40B4-BE49-F238E27FC236}">
                      <a16:creationId xmlns:a16="http://schemas.microsoft.com/office/drawing/2014/main" id="{13CC8125-CCCB-6749-A7FF-5B2BFB0D8822}"/>
                    </a:ext>
                  </a:extLst>
                </p:cNvPr>
                <p:cNvCxnSpPr>
                  <a:stCxn id="140" idx="7"/>
                  <a:endCxn id="123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30">
                  <a:extLst>
                    <a:ext uri="{FF2B5EF4-FFF2-40B4-BE49-F238E27FC236}">
                      <a16:creationId xmlns:a16="http://schemas.microsoft.com/office/drawing/2014/main" id="{66FE6796-88B1-2E47-832D-2C336CA9AADD}"/>
                    </a:ext>
                  </a:extLst>
                </p:cNvPr>
                <p:cNvCxnSpPr>
                  <a:stCxn id="127" idx="1"/>
                  <a:endCxn id="140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31">
                  <a:extLst>
                    <a:ext uri="{FF2B5EF4-FFF2-40B4-BE49-F238E27FC236}">
                      <a16:creationId xmlns:a16="http://schemas.microsoft.com/office/drawing/2014/main" id="{E6D53644-CFE2-6F40-A556-B8A016D41EA4}"/>
                    </a:ext>
                  </a:extLst>
                </p:cNvPr>
                <p:cNvCxnSpPr>
                  <a:stCxn id="133" idx="4"/>
                  <a:endCxn id="139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32">
                  <a:extLst>
                    <a:ext uri="{FF2B5EF4-FFF2-40B4-BE49-F238E27FC236}">
                      <a16:creationId xmlns:a16="http://schemas.microsoft.com/office/drawing/2014/main" id="{DB213F73-DB43-8B40-9607-366DB3E7DE76}"/>
                    </a:ext>
                  </a:extLst>
                </p:cNvPr>
                <p:cNvCxnSpPr>
                  <a:stCxn id="138" idx="5"/>
                  <a:endCxn id="139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33">
                  <a:extLst>
                    <a:ext uri="{FF2B5EF4-FFF2-40B4-BE49-F238E27FC236}">
                      <a16:creationId xmlns:a16="http://schemas.microsoft.com/office/drawing/2014/main" id="{E79DC791-03BB-6449-8659-4F503C765917}"/>
                    </a:ext>
                  </a:extLst>
                </p:cNvPr>
                <p:cNvCxnSpPr>
                  <a:stCxn id="125" idx="5"/>
                  <a:endCxn id="137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34">
                  <a:extLst>
                    <a:ext uri="{FF2B5EF4-FFF2-40B4-BE49-F238E27FC236}">
                      <a16:creationId xmlns:a16="http://schemas.microsoft.com/office/drawing/2014/main" id="{0F8C23E4-8C68-1C41-B8C6-A4F7871EDE46}"/>
                    </a:ext>
                  </a:extLst>
                </p:cNvPr>
                <p:cNvCxnSpPr>
                  <a:stCxn id="137" idx="7"/>
                  <a:endCxn id="138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5">
                  <a:extLst>
                    <a:ext uri="{FF2B5EF4-FFF2-40B4-BE49-F238E27FC236}">
                      <a16:creationId xmlns:a16="http://schemas.microsoft.com/office/drawing/2014/main" id="{73BED1F3-DFE4-8142-B4A3-719599D5A8A6}"/>
                    </a:ext>
                  </a:extLst>
                </p:cNvPr>
                <p:cNvCxnSpPr>
                  <a:stCxn id="137" idx="0"/>
                  <a:endCxn id="134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6">
                  <a:extLst>
                    <a:ext uri="{FF2B5EF4-FFF2-40B4-BE49-F238E27FC236}">
                      <a16:creationId xmlns:a16="http://schemas.microsoft.com/office/drawing/2014/main" id="{196B05CD-5FCA-AD46-9753-9262AECDB6D6}"/>
                    </a:ext>
                  </a:extLst>
                </p:cNvPr>
                <p:cNvCxnSpPr>
                  <a:stCxn id="134" idx="1"/>
                  <a:endCxn id="121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7">
                  <a:extLst>
                    <a:ext uri="{FF2B5EF4-FFF2-40B4-BE49-F238E27FC236}">
                      <a16:creationId xmlns:a16="http://schemas.microsoft.com/office/drawing/2014/main" id="{5016E116-653D-2740-A089-9E4A3D073959}"/>
                    </a:ext>
                  </a:extLst>
                </p:cNvPr>
                <p:cNvCxnSpPr>
                  <a:stCxn id="128" idx="0"/>
                  <a:endCxn id="140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8">
                  <a:extLst>
                    <a:ext uri="{FF2B5EF4-FFF2-40B4-BE49-F238E27FC236}">
                      <a16:creationId xmlns:a16="http://schemas.microsoft.com/office/drawing/2014/main" id="{CC7A99C3-1EB4-CF4F-8F0D-C110A813C564}"/>
                    </a:ext>
                  </a:extLst>
                </p:cNvPr>
                <p:cNvCxnSpPr>
                  <a:stCxn id="140" idx="3"/>
                  <a:endCxn id="139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39">
                  <a:extLst>
                    <a:ext uri="{FF2B5EF4-FFF2-40B4-BE49-F238E27FC236}">
                      <a16:creationId xmlns:a16="http://schemas.microsoft.com/office/drawing/2014/main" id="{E33209F9-E24F-694A-ADF1-36FCF069D690}"/>
                    </a:ext>
                  </a:extLst>
                </p:cNvPr>
                <p:cNvCxnSpPr>
                  <a:stCxn id="139" idx="6"/>
                  <a:endCxn id="128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40">
                  <a:extLst>
                    <a:ext uri="{FF2B5EF4-FFF2-40B4-BE49-F238E27FC236}">
                      <a16:creationId xmlns:a16="http://schemas.microsoft.com/office/drawing/2014/main" id="{E84DC3C1-E7F7-434E-A5E4-117AAFB19A54}"/>
                    </a:ext>
                  </a:extLst>
                </p:cNvPr>
                <p:cNvCxnSpPr>
                  <a:stCxn id="139" idx="5"/>
                  <a:endCxn id="131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41">
                  <a:extLst>
                    <a:ext uri="{FF2B5EF4-FFF2-40B4-BE49-F238E27FC236}">
                      <a16:creationId xmlns:a16="http://schemas.microsoft.com/office/drawing/2014/main" id="{DE1767FE-1C36-3640-9B9E-A319C411D3DB}"/>
                    </a:ext>
                  </a:extLst>
                </p:cNvPr>
                <p:cNvCxnSpPr>
                  <a:stCxn id="138" idx="0"/>
                  <a:endCxn id="133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42">
                  <a:extLst>
                    <a:ext uri="{FF2B5EF4-FFF2-40B4-BE49-F238E27FC236}">
                      <a16:creationId xmlns:a16="http://schemas.microsoft.com/office/drawing/2014/main" id="{53D210E9-5C20-9B4F-994D-B546ADD1C4C6}"/>
                    </a:ext>
                  </a:extLst>
                </p:cNvPr>
                <p:cNvCxnSpPr>
                  <a:stCxn id="137" idx="6"/>
                  <a:endCxn id="139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43">
                  <a:extLst>
                    <a:ext uri="{FF2B5EF4-FFF2-40B4-BE49-F238E27FC236}">
                      <a16:creationId xmlns:a16="http://schemas.microsoft.com/office/drawing/2014/main" id="{6779135E-2C5F-5040-9CE7-E8180A5AFEA2}"/>
                    </a:ext>
                  </a:extLst>
                </p:cNvPr>
                <p:cNvCxnSpPr>
                  <a:stCxn id="126" idx="6"/>
                  <a:endCxn id="137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44">
                  <a:extLst>
                    <a:ext uri="{FF2B5EF4-FFF2-40B4-BE49-F238E27FC236}">
                      <a16:creationId xmlns:a16="http://schemas.microsoft.com/office/drawing/2014/main" id="{7394AED6-9642-224A-85A8-865460439529}"/>
                    </a:ext>
                  </a:extLst>
                </p:cNvPr>
                <p:cNvCxnSpPr>
                  <a:stCxn id="129" idx="7"/>
                  <a:endCxn id="137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5">
                  <a:extLst>
                    <a:ext uri="{FF2B5EF4-FFF2-40B4-BE49-F238E27FC236}">
                      <a16:creationId xmlns:a16="http://schemas.microsoft.com/office/drawing/2014/main" id="{C9F8E0C5-4418-F348-8B85-1642062D5E19}"/>
                    </a:ext>
                  </a:extLst>
                </p:cNvPr>
                <p:cNvCxnSpPr>
                  <a:stCxn id="130" idx="0"/>
                  <a:endCxn id="137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46">
                  <a:extLst>
                    <a:ext uri="{FF2B5EF4-FFF2-40B4-BE49-F238E27FC236}">
                      <a16:creationId xmlns:a16="http://schemas.microsoft.com/office/drawing/2014/main" id="{66898C9B-E338-C249-B88B-A9036EDA2C10}"/>
                    </a:ext>
                  </a:extLst>
                </p:cNvPr>
                <p:cNvCxnSpPr>
                  <a:stCxn id="130" idx="7"/>
                  <a:endCxn id="139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5" name="文本框 5">
              <a:extLst>
                <a:ext uri="{FF2B5EF4-FFF2-40B4-BE49-F238E27FC236}">
                  <a16:creationId xmlns:a16="http://schemas.microsoft.com/office/drawing/2014/main" id="{EF2592D9-ED27-144B-B3E0-0A933AFC43B1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6" name="弧形 6">
              <a:extLst>
                <a:ext uri="{FF2B5EF4-FFF2-40B4-BE49-F238E27FC236}">
                  <a16:creationId xmlns:a16="http://schemas.microsoft.com/office/drawing/2014/main" id="{7A0EC002-42F4-F043-8353-9AB1C1763ACB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1" name="文本框 71">
            <a:extLst>
              <a:ext uri="{FF2B5EF4-FFF2-40B4-BE49-F238E27FC236}">
                <a16:creationId xmlns:a16="http://schemas.microsoft.com/office/drawing/2014/main" id="{4B65F700-D288-164A-B8E0-2ADB07AB70CC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561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556BD077-EB0E-EC4C-970C-575E7A9DD433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72F8B951-619C-724C-A1B7-F9CAD0B61F13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1A81EBA4-9F07-564B-B4AD-7CDC9412025D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285A8FAE-1068-4042-BC89-2EA84B8E4873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>
                  <a:extLst>
                    <a:ext uri="{FF2B5EF4-FFF2-40B4-BE49-F238E27FC236}">
                      <a16:creationId xmlns:a16="http://schemas.microsoft.com/office/drawing/2014/main" id="{BAF99DB1-A719-7443-A3E3-26321F4AD475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>
                  <a:extLst>
                    <a:ext uri="{FF2B5EF4-FFF2-40B4-BE49-F238E27FC236}">
                      <a16:creationId xmlns:a16="http://schemas.microsoft.com/office/drawing/2014/main" id="{4F904C4A-CB48-7C4E-BACD-B4B8BA83422F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>
                    <a:extLst>
                      <a:ext uri="{FF2B5EF4-FFF2-40B4-BE49-F238E27FC236}">
                        <a16:creationId xmlns:a16="http://schemas.microsoft.com/office/drawing/2014/main" id="{F26DE415-4460-7341-BDEF-BDD81C69749B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>
                    <a:extLst>
                      <a:ext uri="{FF2B5EF4-FFF2-40B4-BE49-F238E27FC236}">
                        <a16:creationId xmlns:a16="http://schemas.microsoft.com/office/drawing/2014/main" id="{61B077D2-4DB7-BE48-9FA9-2CC97D661EB9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>
                    <a:extLst>
                      <a:ext uri="{FF2B5EF4-FFF2-40B4-BE49-F238E27FC236}">
                        <a16:creationId xmlns:a16="http://schemas.microsoft.com/office/drawing/2014/main" id="{2AAA09B4-EC9A-7C4B-954B-6FF895778115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>
                    <a:extLst>
                      <a:ext uri="{FF2B5EF4-FFF2-40B4-BE49-F238E27FC236}">
                        <a16:creationId xmlns:a16="http://schemas.microsoft.com/office/drawing/2014/main" id="{B843D747-31C8-C145-9AF8-006B053C9858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68048771-08CE-EF47-904D-C80AFDC68AD1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>
                    <a:extLst>
                      <a:ext uri="{FF2B5EF4-FFF2-40B4-BE49-F238E27FC236}">
                        <a16:creationId xmlns:a16="http://schemas.microsoft.com/office/drawing/2014/main" id="{B6BEE9F0-7A16-7D43-B7AD-1B23D29791C6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>
                    <a:extLst>
                      <a:ext uri="{FF2B5EF4-FFF2-40B4-BE49-F238E27FC236}">
                        <a16:creationId xmlns:a16="http://schemas.microsoft.com/office/drawing/2014/main" id="{7DB719CE-A1D5-E248-8344-70BF0EC2E6C6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>
                    <a:extLst>
                      <a:ext uri="{FF2B5EF4-FFF2-40B4-BE49-F238E27FC236}">
                        <a16:creationId xmlns:a16="http://schemas.microsoft.com/office/drawing/2014/main" id="{52EBBB3E-D944-994F-9C45-D70AE28DA879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>
                    <a:extLst>
                      <a:ext uri="{FF2B5EF4-FFF2-40B4-BE49-F238E27FC236}">
                        <a16:creationId xmlns:a16="http://schemas.microsoft.com/office/drawing/2014/main" id="{72185EB2-1332-B64D-9F7C-2C64634B106D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>
                    <a:extLst>
                      <a:ext uri="{FF2B5EF4-FFF2-40B4-BE49-F238E27FC236}">
                        <a16:creationId xmlns:a16="http://schemas.microsoft.com/office/drawing/2014/main" id="{EC142C1A-5E32-4546-B4DE-A46CE21CF1FB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>
                    <a:extLst>
                      <a:ext uri="{FF2B5EF4-FFF2-40B4-BE49-F238E27FC236}">
                        <a16:creationId xmlns:a16="http://schemas.microsoft.com/office/drawing/2014/main" id="{51CCB615-35EF-4345-BAB5-8DDC76227056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>
                    <a:extLst>
                      <a:ext uri="{FF2B5EF4-FFF2-40B4-BE49-F238E27FC236}">
                        <a16:creationId xmlns:a16="http://schemas.microsoft.com/office/drawing/2014/main" id="{269FC95E-7759-844C-BC1F-1F8FB41134DD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>
                    <a:extLst>
                      <a:ext uri="{FF2B5EF4-FFF2-40B4-BE49-F238E27FC236}">
                        <a16:creationId xmlns:a16="http://schemas.microsoft.com/office/drawing/2014/main" id="{738AA352-5D93-8347-A993-DAE2AFA3390F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>
                    <a:extLst>
                      <a:ext uri="{FF2B5EF4-FFF2-40B4-BE49-F238E27FC236}">
                        <a16:creationId xmlns:a16="http://schemas.microsoft.com/office/drawing/2014/main" id="{45F3812F-3358-164D-8644-9E8920B92EBB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>
                    <a:extLst>
                      <a:ext uri="{FF2B5EF4-FFF2-40B4-BE49-F238E27FC236}">
                        <a16:creationId xmlns:a16="http://schemas.microsoft.com/office/drawing/2014/main" id="{9ECE0A35-8E4C-2943-B991-D9276D20266B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>
                    <a:extLst>
                      <a:ext uri="{FF2B5EF4-FFF2-40B4-BE49-F238E27FC236}">
                        <a16:creationId xmlns:a16="http://schemas.microsoft.com/office/drawing/2014/main" id="{B0CB1353-EA84-1A4D-AE13-4A5FC86D5302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>
                    <a:extLst>
                      <a:ext uri="{FF2B5EF4-FFF2-40B4-BE49-F238E27FC236}">
                        <a16:creationId xmlns:a16="http://schemas.microsoft.com/office/drawing/2014/main" id="{76108E3C-8004-A343-B7E2-E113A18FED99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>
                    <a:extLst>
                      <a:ext uri="{FF2B5EF4-FFF2-40B4-BE49-F238E27FC236}">
                        <a16:creationId xmlns:a16="http://schemas.microsoft.com/office/drawing/2014/main" id="{0FD65A62-4CBF-F142-8762-AAA01989A684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>
                    <a:extLst>
                      <a:ext uri="{FF2B5EF4-FFF2-40B4-BE49-F238E27FC236}">
                        <a16:creationId xmlns:a16="http://schemas.microsoft.com/office/drawing/2014/main" id="{31EE920C-9F84-3348-9943-27A9FE4A95F2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>
                    <a:extLst>
                      <a:ext uri="{FF2B5EF4-FFF2-40B4-BE49-F238E27FC236}">
                        <a16:creationId xmlns:a16="http://schemas.microsoft.com/office/drawing/2014/main" id="{D330D91D-A814-0349-AC99-06A6F4CB8093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>
                    <a:extLst>
                      <a:ext uri="{FF2B5EF4-FFF2-40B4-BE49-F238E27FC236}">
                        <a16:creationId xmlns:a16="http://schemas.microsoft.com/office/drawing/2014/main" id="{FB216AF5-C184-3742-8863-81DE5FF08BA6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>
                    <a:extLst>
                      <a:ext uri="{FF2B5EF4-FFF2-40B4-BE49-F238E27FC236}">
                        <a16:creationId xmlns:a16="http://schemas.microsoft.com/office/drawing/2014/main" id="{BA7512F0-6419-3242-8BAE-44607EE1B50D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>
                    <a:extLst>
                      <a:ext uri="{FF2B5EF4-FFF2-40B4-BE49-F238E27FC236}">
                        <a16:creationId xmlns:a16="http://schemas.microsoft.com/office/drawing/2014/main" id="{D4E2FB27-2AD2-4844-9A76-B79462E374CF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>
                    <a:extLst>
                      <a:ext uri="{FF2B5EF4-FFF2-40B4-BE49-F238E27FC236}">
                        <a16:creationId xmlns:a16="http://schemas.microsoft.com/office/drawing/2014/main" id="{F0D4DEFC-0721-604E-8391-C52ED62BED30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>
                  <a:extLst>
                    <a:ext uri="{FF2B5EF4-FFF2-40B4-BE49-F238E27FC236}">
                      <a16:creationId xmlns:a16="http://schemas.microsoft.com/office/drawing/2014/main" id="{E28EC98A-C774-484A-82DC-679BE9E183E9}"/>
                    </a:ext>
                  </a:extLst>
                </p:cNvPr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3C238547-0CCA-3749-983D-B7FE3C1E5AAE}"/>
                    </a:ext>
                  </a:extLst>
                </p:cNvPr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>
                  <a:extLst>
                    <a:ext uri="{FF2B5EF4-FFF2-40B4-BE49-F238E27FC236}">
                      <a16:creationId xmlns:a16="http://schemas.microsoft.com/office/drawing/2014/main" id="{6821E171-B2F4-C14F-B7FD-7502247D1172}"/>
                    </a:ext>
                  </a:extLst>
                </p:cNvPr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7CB16103-153E-294B-9867-B0F491D8F0C2}"/>
                    </a:ext>
                  </a:extLst>
                </p:cNvPr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>
                  <a:extLst>
                    <a:ext uri="{FF2B5EF4-FFF2-40B4-BE49-F238E27FC236}">
                      <a16:creationId xmlns:a16="http://schemas.microsoft.com/office/drawing/2014/main" id="{E453B5C6-EBAF-F44B-98B9-3FBA18B63CBE}"/>
                    </a:ext>
                  </a:extLst>
                </p:cNvPr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>
                  <a:extLst>
                    <a:ext uri="{FF2B5EF4-FFF2-40B4-BE49-F238E27FC236}">
                      <a16:creationId xmlns:a16="http://schemas.microsoft.com/office/drawing/2014/main" id="{55525AC1-EC2C-924B-A95A-9FC2B48CB56D}"/>
                    </a:ext>
                  </a:extLst>
                </p:cNvPr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>
                  <a:extLst>
                    <a:ext uri="{FF2B5EF4-FFF2-40B4-BE49-F238E27FC236}">
                      <a16:creationId xmlns:a16="http://schemas.microsoft.com/office/drawing/2014/main" id="{59763109-F57A-0845-8F63-ADAED59A566D}"/>
                    </a:ext>
                  </a:extLst>
                </p:cNvPr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>
                  <a:extLst>
                    <a:ext uri="{FF2B5EF4-FFF2-40B4-BE49-F238E27FC236}">
                      <a16:creationId xmlns:a16="http://schemas.microsoft.com/office/drawing/2014/main" id="{BEE4E684-65D4-C34D-8767-42382D323EC7}"/>
                    </a:ext>
                  </a:extLst>
                </p:cNvPr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>
                  <a:extLst>
                    <a:ext uri="{FF2B5EF4-FFF2-40B4-BE49-F238E27FC236}">
                      <a16:creationId xmlns:a16="http://schemas.microsoft.com/office/drawing/2014/main" id="{5DBB7D1A-B038-C84E-BA7F-1446AEFCCC63}"/>
                    </a:ext>
                  </a:extLst>
                </p:cNvPr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180AE5D7-7691-624D-BCD4-967C75234C43}"/>
                    </a:ext>
                  </a:extLst>
                </p:cNvPr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>
                  <a:extLst>
                    <a:ext uri="{FF2B5EF4-FFF2-40B4-BE49-F238E27FC236}">
                      <a16:creationId xmlns:a16="http://schemas.microsoft.com/office/drawing/2014/main" id="{7C79BC5E-A8B9-144E-B780-B2E01F3C2822}"/>
                    </a:ext>
                  </a:extLst>
                </p:cNvPr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>
                  <a:extLst>
                    <a:ext uri="{FF2B5EF4-FFF2-40B4-BE49-F238E27FC236}">
                      <a16:creationId xmlns:a16="http://schemas.microsoft.com/office/drawing/2014/main" id="{3FBA60D7-533A-174B-B427-D276AEBCE8BD}"/>
                    </a:ext>
                  </a:extLst>
                </p:cNvPr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>
                  <a:extLst>
                    <a:ext uri="{FF2B5EF4-FFF2-40B4-BE49-F238E27FC236}">
                      <a16:creationId xmlns:a16="http://schemas.microsoft.com/office/drawing/2014/main" id="{18F4DA2C-E5D0-E14C-A9FA-9196A15DCC5C}"/>
                    </a:ext>
                  </a:extLst>
                </p:cNvPr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>
                  <a:extLst>
                    <a:ext uri="{FF2B5EF4-FFF2-40B4-BE49-F238E27FC236}">
                      <a16:creationId xmlns:a16="http://schemas.microsoft.com/office/drawing/2014/main" id="{31C666C6-C272-054F-BA25-D6E07D2C14C0}"/>
                    </a:ext>
                  </a:extLst>
                </p:cNvPr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BA2366F5-3A9D-764A-B797-4CB104BD82CA}"/>
                    </a:ext>
                  </a:extLst>
                </p:cNvPr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996ED16E-9E8B-F243-8073-3040B9F89DB6}"/>
                    </a:ext>
                  </a:extLst>
                </p:cNvPr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id="{F05D5A11-732B-F74B-801C-3E756894400C}"/>
                    </a:ext>
                  </a:extLst>
                </p:cNvPr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40BACA34-2189-6F41-A263-4DE86D2BD68C}"/>
                    </a:ext>
                  </a:extLst>
                </p:cNvPr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1ACAC328-EC23-FA47-BAB5-41662ECBCF61}"/>
                    </a:ext>
                  </a:extLst>
                </p:cNvPr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40BEEF9B-176A-414C-866C-941358BB7BC1}"/>
                    </a:ext>
                  </a:extLst>
                </p:cNvPr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086345DA-D9AC-CB40-AF89-971593776AA8}"/>
                    </a:ext>
                  </a:extLst>
                </p:cNvPr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D5DF58C3-24F6-0146-AC03-A36805008E76}"/>
                    </a:ext>
                  </a:extLst>
                </p:cNvPr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65464125-D4E7-5A4E-AD5E-27A29FF3D8DA}"/>
                    </a:ext>
                  </a:extLst>
                </p:cNvPr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F3A71FCB-0DD2-A546-9D6A-C5C100C70567}"/>
                    </a:ext>
                  </a:extLst>
                </p:cNvPr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B34142D2-3B60-6346-8AC7-FEA83D85F00D}"/>
                    </a:ext>
                  </a:extLst>
                </p:cNvPr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31CF965E-E8B6-A040-8917-659A3A72A704}"/>
                    </a:ext>
                  </a:extLst>
                </p:cNvPr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E79417CE-CC39-AE4F-A6F3-FDA0CA10C435}"/>
                    </a:ext>
                  </a:extLst>
                </p:cNvPr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4C685F33-0B9F-3A45-8C4D-39AA8FC9F993}"/>
                    </a:ext>
                  </a:extLst>
                </p:cNvPr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EAE180A2-A923-0842-8C3C-E629B33A5A09}"/>
                    </a:ext>
                  </a:extLst>
                </p:cNvPr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4992989E-D11F-9146-BA79-4D2A071711B5}"/>
                    </a:ext>
                  </a:extLst>
                </p:cNvPr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D50AB70E-AA63-544A-BE0C-76A8F610FEDF}"/>
                    </a:ext>
                  </a:extLst>
                </p:cNvPr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23083730-BDE9-3E47-BA86-B7E83D8E306C}"/>
                    </a:ext>
                  </a:extLst>
                </p:cNvPr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BB259F8E-7F05-334B-B791-E1DB6C0AF64C}"/>
                    </a:ext>
                  </a:extLst>
                </p:cNvPr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0EF92BA2-76B0-D94C-92E6-70B1794A6885}"/>
                    </a:ext>
                  </a:extLst>
                </p:cNvPr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C8CC603A-3A64-044E-9816-D092981A9E47}"/>
                    </a:ext>
                  </a:extLst>
                </p:cNvPr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52E0D881-25F0-EE4F-938E-87398C606CCE}"/>
                    </a:ext>
                  </a:extLst>
                </p:cNvPr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C6BDA6C-D27D-244F-B40F-271A1FBE7890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1AE10EE9-6EA1-C948-8005-69CCDBD2678C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2" name="组合 3">
            <a:extLst>
              <a:ext uri="{FF2B5EF4-FFF2-40B4-BE49-F238E27FC236}">
                <a16:creationId xmlns:a16="http://schemas.microsoft.com/office/drawing/2014/main" id="{AF7D2429-CF25-5444-936F-566BE4BF3123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3" name="组合 4">
              <a:extLst>
                <a:ext uri="{FF2B5EF4-FFF2-40B4-BE49-F238E27FC236}">
                  <a16:creationId xmlns:a16="http://schemas.microsoft.com/office/drawing/2014/main" id="{1E748517-4B77-4547-A46D-E8F0BE8BE8EF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76" name="椭圆 7">
                <a:extLst>
                  <a:ext uri="{FF2B5EF4-FFF2-40B4-BE49-F238E27FC236}">
                    <a16:creationId xmlns:a16="http://schemas.microsoft.com/office/drawing/2014/main" id="{6E081B6E-D436-CB41-8838-CFAA397D95A9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7" name="组合 8">
                <a:extLst>
                  <a:ext uri="{FF2B5EF4-FFF2-40B4-BE49-F238E27FC236}">
                    <a16:creationId xmlns:a16="http://schemas.microsoft.com/office/drawing/2014/main" id="{8B2D9DA7-FCB0-8D4B-A2D5-D0C0E3A10FE7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78" name="十六角星 9">
                  <a:extLst>
                    <a:ext uri="{FF2B5EF4-FFF2-40B4-BE49-F238E27FC236}">
                      <a16:creationId xmlns:a16="http://schemas.microsoft.com/office/drawing/2014/main" id="{9BA40AE1-7CB9-1E42-A070-02314EF9C446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79" name="组合 10">
                  <a:extLst>
                    <a:ext uri="{FF2B5EF4-FFF2-40B4-BE49-F238E27FC236}">
                      <a16:creationId xmlns:a16="http://schemas.microsoft.com/office/drawing/2014/main" id="{EEC23F3B-BA54-CF40-B5FB-88D3050663DB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16" name="椭圆 47">
                    <a:extLst>
                      <a:ext uri="{FF2B5EF4-FFF2-40B4-BE49-F238E27FC236}">
                        <a16:creationId xmlns:a16="http://schemas.microsoft.com/office/drawing/2014/main" id="{E9856362-FFC7-5344-B848-ED354C1EED21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7" name="椭圆 48">
                    <a:extLst>
                      <a:ext uri="{FF2B5EF4-FFF2-40B4-BE49-F238E27FC236}">
                        <a16:creationId xmlns:a16="http://schemas.microsoft.com/office/drawing/2014/main" id="{AD4BBF7E-53E6-D143-B05B-D97E52891DF0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8" name="椭圆 49">
                    <a:extLst>
                      <a:ext uri="{FF2B5EF4-FFF2-40B4-BE49-F238E27FC236}">
                        <a16:creationId xmlns:a16="http://schemas.microsoft.com/office/drawing/2014/main" id="{0F4DE645-07F1-9D43-AB4A-AEAB461F414F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9" name="椭圆 50">
                    <a:extLst>
                      <a:ext uri="{FF2B5EF4-FFF2-40B4-BE49-F238E27FC236}">
                        <a16:creationId xmlns:a16="http://schemas.microsoft.com/office/drawing/2014/main" id="{A275981A-E936-5449-84F1-0E5414044364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0" name="椭圆 51">
                    <a:extLst>
                      <a:ext uri="{FF2B5EF4-FFF2-40B4-BE49-F238E27FC236}">
                        <a16:creationId xmlns:a16="http://schemas.microsoft.com/office/drawing/2014/main" id="{02166BEE-71A9-1C43-8ACA-BF5553F215EF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1" name="椭圆 52">
                    <a:extLst>
                      <a:ext uri="{FF2B5EF4-FFF2-40B4-BE49-F238E27FC236}">
                        <a16:creationId xmlns:a16="http://schemas.microsoft.com/office/drawing/2014/main" id="{16A6C8CA-B056-2442-B1EB-B996E8557AB6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2" name="椭圆 53">
                    <a:extLst>
                      <a:ext uri="{FF2B5EF4-FFF2-40B4-BE49-F238E27FC236}">
                        <a16:creationId xmlns:a16="http://schemas.microsoft.com/office/drawing/2014/main" id="{1834B3BD-3FA5-E544-9526-0303D607ACB4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54">
                    <a:extLst>
                      <a:ext uri="{FF2B5EF4-FFF2-40B4-BE49-F238E27FC236}">
                        <a16:creationId xmlns:a16="http://schemas.microsoft.com/office/drawing/2014/main" id="{FBDF8FDC-71A3-2847-8DCB-43BDE1F29F6F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55">
                    <a:extLst>
                      <a:ext uri="{FF2B5EF4-FFF2-40B4-BE49-F238E27FC236}">
                        <a16:creationId xmlns:a16="http://schemas.microsoft.com/office/drawing/2014/main" id="{F11B5BF2-D08C-FA48-8C82-B7F50A008790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6">
                    <a:extLst>
                      <a:ext uri="{FF2B5EF4-FFF2-40B4-BE49-F238E27FC236}">
                        <a16:creationId xmlns:a16="http://schemas.microsoft.com/office/drawing/2014/main" id="{C5861081-E94A-8E44-BC1C-ABC6821D3BF5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7">
                    <a:extLst>
                      <a:ext uri="{FF2B5EF4-FFF2-40B4-BE49-F238E27FC236}">
                        <a16:creationId xmlns:a16="http://schemas.microsoft.com/office/drawing/2014/main" id="{2E488E2C-4C35-B848-8893-FC0F4F08CB3D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8">
                    <a:extLst>
                      <a:ext uri="{FF2B5EF4-FFF2-40B4-BE49-F238E27FC236}">
                        <a16:creationId xmlns:a16="http://schemas.microsoft.com/office/drawing/2014/main" id="{002C13CB-8952-3648-822E-7319EB188381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9">
                    <a:extLst>
                      <a:ext uri="{FF2B5EF4-FFF2-40B4-BE49-F238E27FC236}">
                        <a16:creationId xmlns:a16="http://schemas.microsoft.com/office/drawing/2014/main" id="{23852E57-3FD9-694F-8D3E-0490AA6776DB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60">
                    <a:extLst>
                      <a:ext uri="{FF2B5EF4-FFF2-40B4-BE49-F238E27FC236}">
                        <a16:creationId xmlns:a16="http://schemas.microsoft.com/office/drawing/2014/main" id="{13A56E0A-ED0B-554C-8185-19233D6D8B60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61">
                    <a:extLst>
                      <a:ext uri="{FF2B5EF4-FFF2-40B4-BE49-F238E27FC236}">
                        <a16:creationId xmlns:a16="http://schemas.microsoft.com/office/drawing/2014/main" id="{02E2DB57-F35C-3A45-8B10-965D5833BE10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62">
                    <a:extLst>
                      <a:ext uri="{FF2B5EF4-FFF2-40B4-BE49-F238E27FC236}">
                        <a16:creationId xmlns:a16="http://schemas.microsoft.com/office/drawing/2014/main" id="{F20E5D01-68D9-CE49-ACB8-E45DFAB96F67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63">
                    <a:extLst>
                      <a:ext uri="{FF2B5EF4-FFF2-40B4-BE49-F238E27FC236}">
                        <a16:creationId xmlns:a16="http://schemas.microsoft.com/office/drawing/2014/main" id="{1106A866-E2F0-C349-A7A4-368887B25A38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64">
                    <a:extLst>
                      <a:ext uri="{FF2B5EF4-FFF2-40B4-BE49-F238E27FC236}">
                        <a16:creationId xmlns:a16="http://schemas.microsoft.com/office/drawing/2014/main" id="{A22C62FB-B28C-6040-9DC3-124F250AD048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65">
                    <a:extLst>
                      <a:ext uri="{FF2B5EF4-FFF2-40B4-BE49-F238E27FC236}">
                        <a16:creationId xmlns:a16="http://schemas.microsoft.com/office/drawing/2014/main" id="{3611B84A-2029-8B43-AA66-8B6F00BA9BB0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6">
                    <a:extLst>
                      <a:ext uri="{FF2B5EF4-FFF2-40B4-BE49-F238E27FC236}">
                        <a16:creationId xmlns:a16="http://schemas.microsoft.com/office/drawing/2014/main" id="{C945A4BA-7E77-F64C-BCEE-182F0AED7C67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7">
                    <a:extLst>
                      <a:ext uri="{FF2B5EF4-FFF2-40B4-BE49-F238E27FC236}">
                        <a16:creationId xmlns:a16="http://schemas.microsoft.com/office/drawing/2014/main" id="{3E0A957D-EC83-8E4C-BB8D-DBD0EDDF2425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8">
                    <a:extLst>
                      <a:ext uri="{FF2B5EF4-FFF2-40B4-BE49-F238E27FC236}">
                        <a16:creationId xmlns:a16="http://schemas.microsoft.com/office/drawing/2014/main" id="{B2DA8428-D89D-4249-967E-81A086559C98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9">
                    <a:extLst>
                      <a:ext uri="{FF2B5EF4-FFF2-40B4-BE49-F238E27FC236}">
                        <a16:creationId xmlns:a16="http://schemas.microsoft.com/office/drawing/2014/main" id="{BFC3FACA-C58D-4D4C-BA59-BB17AFD6F297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70">
                    <a:extLst>
                      <a:ext uri="{FF2B5EF4-FFF2-40B4-BE49-F238E27FC236}">
                        <a16:creationId xmlns:a16="http://schemas.microsoft.com/office/drawing/2014/main" id="{CB6961DA-F7D1-1249-8662-C97F1475FEDF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0" name="直接连接符 11">
                  <a:extLst>
                    <a:ext uri="{FF2B5EF4-FFF2-40B4-BE49-F238E27FC236}">
                      <a16:creationId xmlns:a16="http://schemas.microsoft.com/office/drawing/2014/main" id="{A68AC09C-DBB6-D94D-8073-C5C0E577E7B8}"/>
                    </a:ext>
                  </a:extLst>
                </p:cNvPr>
                <p:cNvCxnSpPr>
                  <a:stCxn id="117" idx="4"/>
                  <a:endCxn id="135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接连接符 12">
                  <a:extLst>
                    <a:ext uri="{FF2B5EF4-FFF2-40B4-BE49-F238E27FC236}">
                      <a16:creationId xmlns:a16="http://schemas.microsoft.com/office/drawing/2014/main" id="{847969BD-B398-4647-A762-9B92EFF41212}"/>
                    </a:ext>
                  </a:extLst>
                </p:cNvPr>
                <p:cNvCxnSpPr>
                  <a:stCxn id="116" idx="5"/>
                  <a:endCxn id="135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13">
                  <a:extLst>
                    <a:ext uri="{FF2B5EF4-FFF2-40B4-BE49-F238E27FC236}">
                      <a16:creationId xmlns:a16="http://schemas.microsoft.com/office/drawing/2014/main" id="{95E2C278-CD60-6144-97C1-959FA64EF51E}"/>
                    </a:ext>
                  </a:extLst>
                </p:cNvPr>
                <p:cNvCxnSpPr>
                  <a:stCxn id="133" idx="0"/>
                  <a:endCxn id="116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14">
                  <a:extLst>
                    <a:ext uri="{FF2B5EF4-FFF2-40B4-BE49-F238E27FC236}">
                      <a16:creationId xmlns:a16="http://schemas.microsoft.com/office/drawing/2014/main" id="{A2325B4C-79CE-D04B-95D4-3F6B0DBDFC55}"/>
                    </a:ext>
                  </a:extLst>
                </p:cNvPr>
                <p:cNvCxnSpPr>
                  <a:stCxn id="138" idx="3"/>
                  <a:endCxn id="131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15">
                  <a:extLst>
                    <a:ext uri="{FF2B5EF4-FFF2-40B4-BE49-F238E27FC236}">
                      <a16:creationId xmlns:a16="http://schemas.microsoft.com/office/drawing/2014/main" id="{05FDCA4A-F90C-0F45-8372-61A7E2E6138F}"/>
                    </a:ext>
                  </a:extLst>
                </p:cNvPr>
                <p:cNvCxnSpPr>
                  <a:stCxn id="121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16">
                  <a:extLst>
                    <a:ext uri="{FF2B5EF4-FFF2-40B4-BE49-F238E27FC236}">
                      <a16:creationId xmlns:a16="http://schemas.microsoft.com/office/drawing/2014/main" id="{08462C3A-40B1-F747-B15E-1E2A59E05566}"/>
                    </a:ext>
                  </a:extLst>
                </p:cNvPr>
                <p:cNvCxnSpPr>
                  <a:stCxn id="133" idx="6"/>
                  <a:endCxn id="132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17">
                  <a:extLst>
                    <a:ext uri="{FF2B5EF4-FFF2-40B4-BE49-F238E27FC236}">
                      <a16:creationId xmlns:a16="http://schemas.microsoft.com/office/drawing/2014/main" id="{C8F307F3-575E-3845-A7D6-8D454A9610F9}"/>
                    </a:ext>
                  </a:extLst>
                </p:cNvPr>
                <p:cNvCxnSpPr>
                  <a:stCxn id="132" idx="0"/>
                  <a:endCxn id="135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8">
                  <a:extLst>
                    <a:ext uri="{FF2B5EF4-FFF2-40B4-BE49-F238E27FC236}">
                      <a16:creationId xmlns:a16="http://schemas.microsoft.com/office/drawing/2014/main" id="{ABDAB968-2FA0-894C-A88A-D9689A083685}"/>
                    </a:ext>
                  </a:extLst>
                </p:cNvPr>
                <p:cNvCxnSpPr>
                  <a:stCxn id="124" idx="7"/>
                  <a:endCxn id="133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9">
                  <a:extLst>
                    <a:ext uri="{FF2B5EF4-FFF2-40B4-BE49-F238E27FC236}">
                      <a16:creationId xmlns:a16="http://schemas.microsoft.com/office/drawing/2014/main" id="{79A1A8C1-B6AF-1444-A71B-C95E97D01C8A}"/>
                    </a:ext>
                  </a:extLst>
                </p:cNvPr>
                <p:cNvCxnSpPr>
                  <a:stCxn id="133" idx="5"/>
                  <a:endCxn id="137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20">
                  <a:extLst>
                    <a:ext uri="{FF2B5EF4-FFF2-40B4-BE49-F238E27FC236}">
                      <a16:creationId xmlns:a16="http://schemas.microsoft.com/office/drawing/2014/main" id="{5E818CC2-298B-EF48-AE67-2C4752E65495}"/>
                    </a:ext>
                  </a:extLst>
                </p:cNvPr>
                <p:cNvCxnSpPr>
                  <a:stCxn id="135" idx="7"/>
                  <a:endCxn id="118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21">
                  <a:extLst>
                    <a:ext uri="{FF2B5EF4-FFF2-40B4-BE49-F238E27FC236}">
                      <a16:creationId xmlns:a16="http://schemas.microsoft.com/office/drawing/2014/main" id="{26AE9D37-4714-EF40-89DF-83D84CE25840}"/>
                    </a:ext>
                  </a:extLst>
                </p:cNvPr>
                <p:cNvCxnSpPr>
                  <a:stCxn id="135" idx="6"/>
                  <a:endCxn id="119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22">
                  <a:extLst>
                    <a:ext uri="{FF2B5EF4-FFF2-40B4-BE49-F238E27FC236}">
                      <a16:creationId xmlns:a16="http://schemas.microsoft.com/office/drawing/2014/main" id="{A4249868-C951-3449-BD60-F5A6A68BCF31}"/>
                    </a:ext>
                  </a:extLst>
                </p:cNvPr>
                <p:cNvCxnSpPr>
                  <a:stCxn id="133" idx="7"/>
                  <a:endCxn id="135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23">
                  <a:extLst>
                    <a:ext uri="{FF2B5EF4-FFF2-40B4-BE49-F238E27FC236}">
                      <a16:creationId xmlns:a16="http://schemas.microsoft.com/office/drawing/2014/main" id="{FAEFAF9C-F55F-9D4A-88EE-6145987B01DF}"/>
                    </a:ext>
                  </a:extLst>
                </p:cNvPr>
                <p:cNvCxnSpPr>
                  <a:stCxn id="135" idx="5"/>
                  <a:endCxn id="134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24">
                  <a:extLst>
                    <a:ext uri="{FF2B5EF4-FFF2-40B4-BE49-F238E27FC236}">
                      <a16:creationId xmlns:a16="http://schemas.microsoft.com/office/drawing/2014/main" id="{1297A4DF-3660-FC4C-A84E-159F0EBE076E}"/>
                    </a:ext>
                  </a:extLst>
                </p:cNvPr>
                <p:cNvCxnSpPr>
                  <a:stCxn id="132" idx="6"/>
                  <a:endCxn id="134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25">
                  <a:extLst>
                    <a:ext uri="{FF2B5EF4-FFF2-40B4-BE49-F238E27FC236}">
                      <a16:creationId xmlns:a16="http://schemas.microsoft.com/office/drawing/2014/main" id="{DCF4655E-7F63-E14F-8228-1D8C9E05627B}"/>
                    </a:ext>
                  </a:extLst>
                </p:cNvPr>
                <p:cNvCxnSpPr>
                  <a:stCxn id="134" idx="3"/>
                  <a:endCxn id="138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6">
                  <a:extLst>
                    <a:ext uri="{FF2B5EF4-FFF2-40B4-BE49-F238E27FC236}">
                      <a16:creationId xmlns:a16="http://schemas.microsoft.com/office/drawing/2014/main" id="{7B05FC79-8E5E-DE48-A8C2-FDFF7987B42B}"/>
                    </a:ext>
                  </a:extLst>
                </p:cNvPr>
                <p:cNvCxnSpPr>
                  <a:stCxn id="134" idx="0"/>
                  <a:endCxn id="119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7">
                  <a:extLst>
                    <a:ext uri="{FF2B5EF4-FFF2-40B4-BE49-F238E27FC236}">
                      <a16:creationId xmlns:a16="http://schemas.microsoft.com/office/drawing/2014/main" id="{BE75261D-F2A9-3D42-B30A-1895A2009AD2}"/>
                    </a:ext>
                  </a:extLst>
                </p:cNvPr>
                <p:cNvCxnSpPr>
                  <a:stCxn id="134" idx="5"/>
                  <a:endCxn id="139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8">
                  <a:extLst>
                    <a:ext uri="{FF2B5EF4-FFF2-40B4-BE49-F238E27FC236}">
                      <a16:creationId xmlns:a16="http://schemas.microsoft.com/office/drawing/2014/main" id="{4FE61B19-1CAB-8D41-99CF-8EFA82FA0132}"/>
                    </a:ext>
                  </a:extLst>
                </p:cNvPr>
                <p:cNvCxnSpPr>
                  <a:stCxn id="139" idx="0"/>
                  <a:endCxn id="119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9">
                  <a:extLst>
                    <a:ext uri="{FF2B5EF4-FFF2-40B4-BE49-F238E27FC236}">
                      <a16:creationId xmlns:a16="http://schemas.microsoft.com/office/drawing/2014/main" id="{A07D1742-55AA-A547-9707-EB6C0C972B4A}"/>
                    </a:ext>
                  </a:extLst>
                </p:cNvPr>
                <p:cNvCxnSpPr>
                  <a:stCxn id="139" idx="7"/>
                  <a:endCxn id="122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30">
                  <a:extLst>
                    <a:ext uri="{FF2B5EF4-FFF2-40B4-BE49-F238E27FC236}">
                      <a16:creationId xmlns:a16="http://schemas.microsoft.com/office/drawing/2014/main" id="{9FD926E6-6BE1-C846-81A2-7DFC4D33452F}"/>
                    </a:ext>
                  </a:extLst>
                </p:cNvPr>
                <p:cNvCxnSpPr>
                  <a:stCxn id="126" idx="1"/>
                  <a:endCxn id="139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31">
                  <a:extLst>
                    <a:ext uri="{FF2B5EF4-FFF2-40B4-BE49-F238E27FC236}">
                      <a16:creationId xmlns:a16="http://schemas.microsoft.com/office/drawing/2014/main" id="{6852EE23-15B3-EE4F-9442-D276C6D3BFBC}"/>
                    </a:ext>
                  </a:extLst>
                </p:cNvPr>
                <p:cNvCxnSpPr>
                  <a:stCxn id="132" idx="4"/>
                  <a:endCxn id="138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32">
                  <a:extLst>
                    <a:ext uri="{FF2B5EF4-FFF2-40B4-BE49-F238E27FC236}">
                      <a16:creationId xmlns:a16="http://schemas.microsoft.com/office/drawing/2014/main" id="{9DB62034-D5D8-2B43-B817-6A6A2FCAC845}"/>
                    </a:ext>
                  </a:extLst>
                </p:cNvPr>
                <p:cNvCxnSpPr>
                  <a:stCxn id="137" idx="5"/>
                  <a:endCxn id="138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33">
                  <a:extLst>
                    <a:ext uri="{FF2B5EF4-FFF2-40B4-BE49-F238E27FC236}">
                      <a16:creationId xmlns:a16="http://schemas.microsoft.com/office/drawing/2014/main" id="{1790716D-FF52-7A44-B5F6-AE564FD0C220}"/>
                    </a:ext>
                  </a:extLst>
                </p:cNvPr>
                <p:cNvCxnSpPr>
                  <a:stCxn id="124" idx="5"/>
                  <a:endCxn id="136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34">
                  <a:extLst>
                    <a:ext uri="{FF2B5EF4-FFF2-40B4-BE49-F238E27FC236}">
                      <a16:creationId xmlns:a16="http://schemas.microsoft.com/office/drawing/2014/main" id="{6EB6AF49-4D84-B841-8058-346A199D1969}"/>
                    </a:ext>
                  </a:extLst>
                </p:cNvPr>
                <p:cNvCxnSpPr>
                  <a:stCxn id="136" idx="7"/>
                  <a:endCxn id="137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35">
                  <a:extLst>
                    <a:ext uri="{FF2B5EF4-FFF2-40B4-BE49-F238E27FC236}">
                      <a16:creationId xmlns:a16="http://schemas.microsoft.com/office/drawing/2014/main" id="{927696D3-5BB9-8747-BCA8-5AB977550B0A}"/>
                    </a:ext>
                  </a:extLst>
                </p:cNvPr>
                <p:cNvCxnSpPr>
                  <a:stCxn id="136" idx="0"/>
                  <a:endCxn id="133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6">
                  <a:extLst>
                    <a:ext uri="{FF2B5EF4-FFF2-40B4-BE49-F238E27FC236}">
                      <a16:creationId xmlns:a16="http://schemas.microsoft.com/office/drawing/2014/main" id="{7BBD9910-B745-AD45-A240-91DAFA4EA921}"/>
                    </a:ext>
                  </a:extLst>
                </p:cNvPr>
                <p:cNvCxnSpPr>
                  <a:stCxn id="133" idx="1"/>
                  <a:endCxn id="120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7">
                  <a:extLst>
                    <a:ext uri="{FF2B5EF4-FFF2-40B4-BE49-F238E27FC236}">
                      <a16:creationId xmlns:a16="http://schemas.microsoft.com/office/drawing/2014/main" id="{3E3CC50D-94AA-A645-A2DE-CF1A539A8288}"/>
                    </a:ext>
                  </a:extLst>
                </p:cNvPr>
                <p:cNvCxnSpPr>
                  <a:stCxn id="127" idx="0"/>
                  <a:endCxn id="139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8">
                  <a:extLst>
                    <a:ext uri="{FF2B5EF4-FFF2-40B4-BE49-F238E27FC236}">
                      <a16:creationId xmlns:a16="http://schemas.microsoft.com/office/drawing/2014/main" id="{A7B6EE52-1BFF-7D48-BD82-4187D9829303}"/>
                    </a:ext>
                  </a:extLst>
                </p:cNvPr>
                <p:cNvCxnSpPr>
                  <a:stCxn id="139" idx="3"/>
                  <a:endCxn id="138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9">
                  <a:extLst>
                    <a:ext uri="{FF2B5EF4-FFF2-40B4-BE49-F238E27FC236}">
                      <a16:creationId xmlns:a16="http://schemas.microsoft.com/office/drawing/2014/main" id="{2330AFCA-87CB-2045-9BEB-65BD2CBC763D}"/>
                    </a:ext>
                  </a:extLst>
                </p:cNvPr>
                <p:cNvCxnSpPr>
                  <a:stCxn id="138" idx="6"/>
                  <a:endCxn id="127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40">
                  <a:extLst>
                    <a:ext uri="{FF2B5EF4-FFF2-40B4-BE49-F238E27FC236}">
                      <a16:creationId xmlns:a16="http://schemas.microsoft.com/office/drawing/2014/main" id="{47EC906B-2696-044A-A2C9-63033098E558}"/>
                    </a:ext>
                  </a:extLst>
                </p:cNvPr>
                <p:cNvCxnSpPr>
                  <a:stCxn id="138" idx="5"/>
                  <a:endCxn id="130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41">
                  <a:extLst>
                    <a:ext uri="{FF2B5EF4-FFF2-40B4-BE49-F238E27FC236}">
                      <a16:creationId xmlns:a16="http://schemas.microsoft.com/office/drawing/2014/main" id="{0AC4DA32-A52B-9241-8E6F-254225CEC382}"/>
                    </a:ext>
                  </a:extLst>
                </p:cNvPr>
                <p:cNvCxnSpPr>
                  <a:stCxn id="137" idx="0"/>
                  <a:endCxn id="132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42">
                  <a:extLst>
                    <a:ext uri="{FF2B5EF4-FFF2-40B4-BE49-F238E27FC236}">
                      <a16:creationId xmlns:a16="http://schemas.microsoft.com/office/drawing/2014/main" id="{BF9624E5-AC3A-D74B-B56B-C5EBB1216A57}"/>
                    </a:ext>
                  </a:extLst>
                </p:cNvPr>
                <p:cNvCxnSpPr>
                  <a:stCxn id="136" idx="6"/>
                  <a:endCxn id="138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43">
                  <a:extLst>
                    <a:ext uri="{FF2B5EF4-FFF2-40B4-BE49-F238E27FC236}">
                      <a16:creationId xmlns:a16="http://schemas.microsoft.com/office/drawing/2014/main" id="{0E246584-E41A-9348-BF4A-C8909D2A8566}"/>
                    </a:ext>
                  </a:extLst>
                </p:cNvPr>
                <p:cNvCxnSpPr>
                  <a:stCxn id="125" idx="6"/>
                  <a:endCxn id="136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44">
                  <a:extLst>
                    <a:ext uri="{FF2B5EF4-FFF2-40B4-BE49-F238E27FC236}">
                      <a16:creationId xmlns:a16="http://schemas.microsoft.com/office/drawing/2014/main" id="{5255DBFD-4610-E54E-AC95-F49FFD7C8804}"/>
                    </a:ext>
                  </a:extLst>
                </p:cNvPr>
                <p:cNvCxnSpPr>
                  <a:stCxn id="128" idx="7"/>
                  <a:endCxn id="136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45">
                  <a:extLst>
                    <a:ext uri="{FF2B5EF4-FFF2-40B4-BE49-F238E27FC236}">
                      <a16:creationId xmlns:a16="http://schemas.microsoft.com/office/drawing/2014/main" id="{CE43C150-8B85-BF4A-A419-B548449065A5}"/>
                    </a:ext>
                  </a:extLst>
                </p:cNvPr>
                <p:cNvCxnSpPr>
                  <a:stCxn id="129" idx="0"/>
                  <a:endCxn id="136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6">
                  <a:extLst>
                    <a:ext uri="{FF2B5EF4-FFF2-40B4-BE49-F238E27FC236}">
                      <a16:creationId xmlns:a16="http://schemas.microsoft.com/office/drawing/2014/main" id="{9E145E9C-97C3-F048-84C6-D5C03329D9DB}"/>
                    </a:ext>
                  </a:extLst>
                </p:cNvPr>
                <p:cNvCxnSpPr>
                  <a:stCxn id="129" idx="7"/>
                  <a:endCxn id="138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4" name="文本框 5">
              <a:extLst>
                <a:ext uri="{FF2B5EF4-FFF2-40B4-BE49-F238E27FC236}">
                  <a16:creationId xmlns:a16="http://schemas.microsoft.com/office/drawing/2014/main" id="{E66AD9BA-E16B-094C-8F79-612A230B3E53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5" name="弧形 6">
              <a:extLst>
                <a:ext uri="{FF2B5EF4-FFF2-40B4-BE49-F238E27FC236}">
                  <a16:creationId xmlns:a16="http://schemas.microsoft.com/office/drawing/2014/main" id="{71EC7EF8-D91F-1F43-ABCD-593E00D46E4A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0" name="文本框 71">
            <a:extLst>
              <a:ext uri="{FF2B5EF4-FFF2-40B4-BE49-F238E27FC236}">
                <a16:creationId xmlns:a16="http://schemas.microsoft.com/office/drawing/2014/main" id="{5AD59B60-7670-B54A-996C-4F660680A3DA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338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C8EAE84D-75C8-EF41-889E-56617E0CA9F5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40091EB4-2A2C-8243-B3EA-3CCA82BBA617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7B08DF74-3816-0B49-9F04-4C4CE2D90B15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16895C65-0845-4A4C-9205-3502D37DD06A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>
                  <a:extLst>
                    <a:ext uri="{FF2B5EF4-FFF2-40B4-BE49-F238E27FC236}">
                      <a16:creationId xmlns:a16="http://schemas.microsoft.com/office/drawing/2014/main" id="{2AD1FAE9-2439-8945-9ED0-037D32081614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>
                  <a:extLst>
                    <a:ext uri="{FF2B5EF4-FFF2-40B4-BE49-F238E27FC236}">
                      <a16:creationId xmlns:a16="http://schemas.microsoft.com/office/drawing/2014/main" id="{01C4F046-9771-114A-9177-225CBC7BC39A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>
                    <a:extLst>
                      <a:ext uri="{FF2B5EF4-FFF2-40B4-BE49-F238E27FC236}">
                        <a16:creationId xmlns:a16="http://schemas.microsoft.com/office/drawing/2014/main" id="{B2DD64C9-761B-6C42-BA99-B3C65D620537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>
                    <a:extLst>
                      <a:ext uri="{FF2B5EF4-FFF2-40B4-BE49-F238E27FC236}">
                        <a16:creationId xmlns:a16="http://schemas.microsoft.com/office/drawing/2014/main" id="{CE66A865-1C1D-CF4D-BC8D-C3475A4FA037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>
                    <a:extLst>
                      <a:ext uri="{FF2B5EF4-FFF2-40B4-BE49-F238E27FC236}">
                        <a16:creationId xmlns:a16="http://schemas.microsoft.com/office/drawing/2014/main" id="{9752029A-0468-264E-8436-4FFA9B23A488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>
                    <a:extLst>
                      <a:ext uri="{FF2B5EF4-FFF2-40B4-BE49-F238E27FC236}">
                        <a16:creationId xmlns:a16="http://schemas.microsoft.com/office/drawing/2014/main" id="{CF3DDF54-05EA-B04B-8EAC-6CFA80FB1681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EC37FDD0-479D-834D-9E95-1F3E8A5025BF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>
                    <a:extLst>
                      <a:ext uri="{FF2B5EF4-FFF2-40B4-BE49-F238E27FC236}">
                        <a16:creationId xmlns:a16="http://schemas.microsoft.com/office/drawing/2014/main" id="{96CA26D2-F0CD-EA46-9642-625BC5A8F8D1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>
                    <a:extLst>
                      <a:ext uri="{FF2B5EF4-FFF2-40B4-BE49-F238E27FC236}">
                        <a16:creationId xmlns:a16="http://schemas.microsoft.com/office/drawing/2014/main" id="{898FD23C-D82E-7941-880E-7623011A5AB7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>
                    <a:extLst>
                      <a:ext uri="{FF2B5EF4-FFF2-40B4-BE49-F238E27FC236}">
                        <a16:creationId xmlns:a16="http://schemas.microsoft.com/office/drawing/2014/main" id="{7AC7A9DF-901D-2041-9738-05D0FBAF016E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>
                    <a:extLst>
                      <a:ext uri="{FF2B5EF4-FFF2-40B4-BE49-F238E27FC236}">
                        <a16:creationId xmlns:a16="http://schemas.microsoft.com/office/drawing/2014/main" id="{99D349E0-280A-4E4A-8D06-2D6E1AB82D1E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>
                    <a:extLst>
                      <a:ext uri="{FF2B5EF4-FFF2-40B4-BE49-F238E27FC236}">
                        <a16:creationId xmlns:a16="http://schemas.microsoft.com/office/drawing/2014/main" id="{E75E0FD7-ECD2-E642-92F2-204CCA90A6EA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>
                    <a:extLst>
                      <a:ext uri="{FF2B5EF4-FFF2-40B4-BE49-F238E27FC236}">
                        <a16:creationId xmlns:a16="http://schemas.microsoft.com/office/drawing/2014/main" id="{22EFD3CD-AA75-684A-89DA-6BA5ECEF5F61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>
                    <a:extLst>
                      <a:ext uri="{FF2B5EF4-FFF2-40B4-BE49-F238E27FC236}">
                        <a16:creationId xmlns:a16="http://schemas.microsoft.com/office/drawing/2014/main" id="{12B77D4C-4EBE-004C-B935-F159D4CAAC96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>
                    <a:extLst>
                      <a:ext uri="{FF2B5EF4-FFF2-40B4-BE49-F238E27FC236}">
                        <a16:creationId xmlns:a16="http://schemas.microsoft.com/office/drawing/2014/main" id="{D841A45A-4FC9-6047-B239-BFC224517C50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>
                    <a:extLst>
                      <a:ext uri="{FF2B5EF4-FFF2-40B4-BE49-F238E27FC236}">
                        <a16:creationId xmlns:a16="http://schemas.microsoft.com/office/drawing/2014/main" id="{726E36EF-5F45-0A45-A54E-94B7A931C044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>
                    <a:extLst>
                      <a:ext uri="{FF2B5EF4-FFF2-40B4-BE49-F238E27FC236}">
                        <a16:creationId xmlns:a16="http://schemas.microsoft.com/office/drawing/2014/main" id="{F53F2D92-9B69-6C45-B4D5-2E62169242E7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>
                    <a:extLst>
                      <a:ext uri="{FF2B5EF4-FFF2-40B4-BE49-F238E27FC236}">
                        <a16:creationId xmlns:a16="http://schemas.microsoft.com/office/drawing/2014/main" id="{F4FC7CD8-1C16-5744-8D33-3C9F589C97ED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>
                    <a:extLst>
                      <a:ext uri="{FF2B5EF4-FFF2-40B4-BE49-F238E27FC236}">
                        <a16:creationId xmlns:a16="http://schemas.microsoft.com/office/drawing/2014/main" id="{9E70DD38-56F7-5747-8E10-3BCB8361993E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>
                    <a:extLst>
                      <a:ext uri="{FF2B5EF4-FFF2-40B4-BE49-F238E27FC236}">
                        <a16:creationId xmlns:a16="http://schemas.microsoft.com/office/drawing/2014/main" id="{C69C2C66-E317-FB4A-8A60-14D1D0B35238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>
                    <a:extLst>
                      <a:ext uri="{FF2B5EF4-FFF2-40B4-BE49-F238E27FC236}">
                        <a16:creationId xmlns:a16="http://schemas.microsoft.com/office/drawing/2014/main" id="{4A421AC6-A94F-E84A-878A-1971EA9F1642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>
                    <a:extLst>
                      <a:ext uri="{FF2B5EF4-FFF2-40B4-BE49-F238E27FC236}">
                        <a16:creationId xmlns:a16="http://schemas.microsoft.com/office/drawing/2014/main" id="{3F5A6B7B-B31D-EB47-8533-F942BCC7D3B1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>
                    <a:extLst>
                      <a:ext uri="{FF2B5EF4-FFF2-40B4-BE49-F238E27FC236}">
                        <a16:creationId xmlns:a16="http://schemas.microsoft.com/office/drawing/2014/main" id="{BE89DDC2-B7EE-B045-A65D-F3268A1800B8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>
                    <a:extLst>
                      <a:ext uri="{FF2B5EF4-FFF2-40B4-BE49-F238E27FC236}">
                        <a16:creationId xmlns:a16="http://schemas.microsoft.com/office/drawing/2014/main" id="{3A89FFA1-25BB-1D47-AA1F-5D8172E5638D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>
                    <a:extLst>
                      <a:ext uri="{FF2B5EF4-FFF2-40B4-BE49-F238E27FC236}">
                        <a16:creationId xmlns:a16="http://schemas.microsoft.com/office/drawing/2014/main" id="{0FF847B6-93B5-7346-9E7A-5DC75C482F9A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>
                    <a:extLst>
                      <a:ext uri="{FF2B5EF4-FFF2-40B4-BE49-F238E27FC236}">
                        <a16:creationId xmlns:a16="http://schemas.microsoft.com/office/drawing/2014/main" id="{4852BB6E-0D85-B545-B76D-37BBE3589BE5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>
                  <a:extLst>
                    <a:ext uri="{FF2B5EF4-FFF2-40B4-BE49-F238E27FC236}">
                      <a16:creationId xmlns:a16="http://schemas.microsoft.com/office/drawing/2014/main" id="{20EA2F02-EAC6-C34E-9AB6-D7320A4ACE1F}"/>
                    </a:ext>
                  </a:extLst>
                </p:cNvPr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F324F57D-54D2-DB44-B4B5-180A3E68F7B8}"/>
                    </a:ext>
                  </a:extLst>
                </p:cNvPr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>
                  <a:extLst>
                    <a:ext uri="{FF2B5EF4-FFF2-40B4-BE49-F238E27FC236}">
                      <a16:creationId xmlns:a16="http://schemas.microsoft.com/office/drawing/2014/main" id="{0391CBC9-41CC-B74A-A4B7-2CD9A46E2D1D}"/>
                    </a:ext>
                  </a:extLst>
                </p:cNvPr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BCD2EF4B-318C-0247-BF9C-588AAC49907E}"/>
                    </a:ext>
                  </a:extLst>
                </p:cNvPr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>
                  <a:extLst>
                    <a:ext uri="{FF2B5EF4-FFF2-40B4-BE49-F238E27FC236}">
                      <a16:creationId xmlns:a16="http://schemas.microsoft.com/office/drawing/2014/main" id="{32057A6B-6931-F741-ACF5-F50DC27660F3}"/>
                    </a:ext>
                  </a:extLst>
                </p:cNvPr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>
                  <a:extLst>
                    <a:ext uri="{FF2B5EF4-FFF2-40B4-BE49-F238E27FC236}">
                      <a16:creationId xmlns:a16="http://schemas.microsoft.com/office/drawing/2014/main" id="{F752FEB3-D8A5-C34A-95A5-4B7874FEB374}"/>
                    </a:ext>
                  </a:extLst>
                </p:cNvPr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>
                  <a:extLst>
                    <a:ext uri="{FF2B5EF4-FFF2-40B4-BE49-F238E27FC236}">
                      <a16:creationId xmlns:a16="http://schemas.microsoft.com/office/drawing/2014/main" id="{FD0E1956-44AC-BF48-A677-1F9C6D5770E1}"/>
                    </a:ext>
                  </a:extLst>
                </p:cNvPr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>
                  <a:extLst>
                    <a:ext uri="{FF2B5EF4-FFF2-40B4-BE49-F238E27FC236}">
                      <a16:creationId xmlns:a16="http://schemas.microsoft.com/office/drawing/2014/main" id="{553FB57B-0ECB-124E-89B6-E9279E54F179}"/>
                    </a:ext>
                  </a:extLst>
                </p:cNvPr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>
                  <a:extLst>
                    <a:ext uri="{FF2B5EF4-FFF2-40B4-BE49-F238E27FC236}">
                      <a16:creationId xmlns:a16="http://schemas.microsoft.com/office/drawing/2014/main" id="{86AED921-40C9-164B-8C60-EA3D922D31B0}"/>
                    </a:ext>
                  </a:extLst>
                </p:cNvPr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33D6F128-2531-E54F-8420-2C39A8B44F69}"/>
                    </a:ext>
                  </a:extLst>
                </p:cNvPr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>
                  <a:extLst>
                    <a:ext uri="{FF2B5EF4-FFF2-40B4-BE49-F238E27FC236}">
                      <a16:creationId xmlns:a16="http://schemas.microsoft.com/office/drawing/2014/main" id="{F5CE0B4E-9347-EE4B-A1E9-AAEEF06FBB82}"/>
                    </a:ext>
                  </a:extLst>
                </p:cNvPr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>
                  <a:extLst>
                    <a:ext uri="{FF2B5EF4-FFF2-40B4-BE49-F238E27FC236}">
                      <a16:creationId xmlns:a16="http://schemas.microsoft.com/office/drawing/2014/main" id="{214E40A0-A499-3E44-8E52-6AC25C94CC94}"/>
                    </a:ext>
                  </a:extLst>
                </p:cNvPr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>
                  <a:extLst>
                    <a:ext uri="{FF2B5EF4-FFF2-40B4-BE49-F238E27FC236}">
                      <a16:creationId xmlns:a16="http://schemas.microsoft.com/office/drawing/2014/main" id="{E6B00D84-5AE4-7840-A1AA-DC8D3FBBC68E}"/>
                    </a:ext>
                  </a:extLst>
                </p:cNvPr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>
                  <a:extLst>
                    <a:ext uri="{FF2B5EF4-FFF2-40B4-BE49-F238E27FC236}">
                      <a16:creationId xmlns:a16="http://schemas.microsoft.com/office/drawing/2014/main" id="{8EBBDAAC-A0D4-C240-B689-1D3561B97E8B}"/>
                    </a:ext>
                  </a:extLst>
                </p:cNvPr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AACE40D1-D1AF-EA4A-B8DB-3B36181D6D99}"/>
                    </a:ext>
                  </a:extLst>
                </p:cNvPr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E8FFA646-AD27-0D41-B9CB-562C9A8A2192}"/>
                    </a:ext>
                  </a:extLst>
                </p:cNvPr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id="{D93CBDB1-AA6F-CF40-96A8-732A322F00A4}"/>
                    </a:ext>
                  </a:extLst>
                </p:cNvPr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22A0E624-5C25-5047-B44E-0B236F098857}"/>
                    </a:ext>
                  </a:extLst>
                </p:cNvPr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FCD78D79-3E4D-8B4C-9B9A-9500F525E256}"/>
                    </a:ext>
                  </a:extLst>
                </p:cNvPr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99C428CA-5062-1B48-B91C-6787717D3AF2}"/>
                    </a:ext>
                  </a:extLst>
                </p:cNvPr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FA9EC4CD-ED61-F141-BC6B-E1B607722CDA}"/>
                    </a:ext>
                  </a:extLst>
                </p:cNvPr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151382BF-8A53-AE44-81B5-7E59EA815AA4}"/>
                    </a:ext>
                  </a:extLst>
                </p:cNvPr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188302BB-952A-E64D-A16B-E0583FEF0D79}"/>
                    </a:ext>
                  </a:extLst>
                </p:cNvPr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91F5E79D-B249-0A45-BD1C-913F4CAC5986}"/>
                    </a:ext>
                  </a:extLst>
                </p:cNvPr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2F1697DB-308C-F844-89C7-4172C1661653}"/>
                    </a:ext>
                  </a:extLst>
                </p:cNvPr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33BFF079-5D78-4F4A-BF53-8B7E9B94BD7E}"/>
                    </a:ext>
                  </a:extLst>
                </p:cNvPr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2BF3FADE-CE2A-3A4B-ACFA-219C6BE276A6}"/>
                    </a:ext>
                  </a:extLst>
                </p:cNvPr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7035D8BA-5259-C440-99A7-8FC45711B339}"/>
                    </a:ext>
                  </a:extLst>
                </p:cNvPr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FCFF7972-302B-7941-86E4-641BEBC424DC}"/>
                    </a:ext>
                  </a:extLst>
                </p:cNvPr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ACD99D94-96C8-A84A-BFFF-F2218E07FBD1}"/>
                    </a:ext>
                  </a:extLst>
                </p:cNvPr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7F9550C0-2FC1-F345-8E5D-2D04EC71F36E}"/>
                    </a:ext>
                  </a:extLst>
                </p:cNvPr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BBCFF7C4-AB3A-C44E-A43D-E54E62B5AB2D}"/>
                    </a:ext>
                  </a:extLst>
                </p:cNvPr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EE0FFF0B-A075-6D49-A2BF-893261A2CBA6}"/>
                    </a:ext>
                  </a:extLst>
                </p:cNvPr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F6A181CF-9BE1-324D-BEBA-6793D0C34379}"/>
                    </a:ext>
                  </a:extLst>
                </p:cNvPr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681BE6C1-C673-9F45-9759-507CFD8A5F58}"/>
                    </a:ext>
                  </a:extLst>
                </p:cNvPr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2F9E7F93-84B4-F045-8087-9D861059213F}"/>
                    </a:ext>
                  </a:extLst>
                </p:cNvPr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6244D75-A414-D046-91AF-91779374CEA7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03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1B071682-0AFE-604B-9FE5-A86947E45937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2" name="组合 3">
            <a:extLst>
              <a:ext uri="{FF2B5EF4-FFF2-40B4-BE49-F238E27FC236}">
                <a16:creationId xmlns:a16="http://schemas.microsoft.com/office/drawing/2014/main" id="{08C8F112-666F-F14F-B62F-B8EF4F397A93}"/>
              </a:ext>
            </a:extLst>
          </p:cNvPr>
          <p:cNvGrpSpPr/>
          <p:nvPr/>
        </p:nvGrpSpPr>
        <p:grpSpPr>
          <a:xfrm>
            <a:off x="183399" y="425318"/>
            <a:ext cx="846443" cy="659285"/>
            <a:chOff x="5896029" y="567090"/>
            <a:chExt cx="2542304" cy="1980172"/>
          </a:xfrm>
        </p:grpSpPr>
        <p:grpSp>
          <p:nvGrpSpPr>
            <p:cNvPr id="73" name="组合 4">
              <a:extLst>
                <a:ext uri="{FF2B5EF4-FFF2-40B4-BE49-F238E27FC236}">
                  <a16:creationId xmlns:a16="http://schemas.microsoft.com/office/drawing/2014/main" id="{9BDDB819-38F0-614E-88CC-372A633A9DBF}"/>
                </a:ext>
              </a:extLst>
            </p:cNvPr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76" name="椭圆 7">
                <a:extLst>
                  <a:ext uri="{FF2B5EF4-FFF2-40B4-BE49-F238E27FC236}">
                    <a16:creationId xmlns:a16="http://schemas.microsoft.com/office/drawing/2014/main" id="{56C277EC-2194-CF4B-8BC9-4CD6230AAC97}"/>
                  </a:ext>
                </a:extLst>
              </p:cNvPr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77" name="组合 8">
                <a:extLst>
                  <a:ext uri="{FF2B5EF4-FFF2-40B4-BE49-F238E27FC236}">
                    <a16:creationId xmlns:a16="http://schemas.microsoft.com/office/drawing/2014/main" id="{1A68DE69-32E3-7248-BDB9-4A8B50406734}"/>
                  </a:ext>
                </a:extLst>
              </p:cNvPr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78" name="十六角星 9">
                  <a:extLst>
                    <a:ext uri="{FF2B5EF4-FFF2-40B4-BE49-F238E27FC236}">
                      <a16:creationId xmlns:a16="http://schemas.microsoft.com/office/drawing/2014/main" id="{E8EA2421-DEF0-9C4A-B98A-150F455570DB}"/>
                    </a:ext>
                  </a:extLst>
                </p:cNvPr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79" name="组合 10">
                  <a:extLst>
                    <a:ext uri="{FF2B5EF4-FFF2-40B4-BE49-F238E27FC236}">
                      <a16:creationId xmlns:a16="http://schemas.microsoft.com/office/drawing/2014/main" id="{8430D4F1-2B71-2C42-A931-7838E6981EFE}"/>
                    </a:ext>
                  </a:extLst>
                </p:cNvPr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116" name="椭圆 47">
                    <a:extLst>
                      <a:ext uri="{FF2B5EF4-FFF2-40B4-BE49-F238E27FC236}">
                        <a16:creationId xmlns:a16="http://schemas.microsoft.com/office/drawing/2014/main" id="{3B9259A5-212A-9549-B103-E85D2412DF30}"/>
                      </a:ext>
                    </a:extLst>
                  </p:cNvPr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7" name="椭圆 48">
                    <a:extLst>
                      <a:ext uri="{FF2B5EF4-FFF2-40B4-BE49-F238E27FC236}">
                        <a16:creationId xmlns:a16="http://schemas.microsoft.com/office/drawing/2014/main" id="{7A1BBFE7-30CC-C945-B83E-D73C792DBFBE}"/>
                      </a:ext>
                    </a:extLst>
                  </p:cNvPr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8" name="椭圆 49">
                    <a:extLst>
                      <a:ext uri="{FF2B5EF4-FFF2-40B4-BE49-F238E27FC236}">
                        <a16:creationId xmlns:a16="http://schemas.microsoft.com/office/drawing/2014/main" id="{1B870A59-EB8C-0549-ADAA-44A7CB6A6A75}"/>
                      </a:ext>
                    </a:extLst>
                  </p:cNvPr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19" name="椭圆 50">
                    <a:extLst>
                      <a:ext uri="{FF2B5EF4-FFF2-40B4-BE49-F238E27FC236}">
                        <a16:creationId xmlns:a16="http://schemas.microsoft.com/office/drawing/2014/main" id="{69B4807C-1957-DB4E-BFFC-FD0A830C7C77}"/>
                      </a:ext>
                    </a:extLst>
                  </p:cNvPr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0" name="椭圆 51">
                    <a:extLst>
                      <a:ext uri="{FF2B5EF4-FFF2-40B4-BE49-F238E27FC236}">
                        <a16:creationId xmlns:a16="http://schemas.microsoft.com/office/drawing/2014/main" id="{93F9B9DA-D017-4C44-9D5B-43B87EAB20BD}"/>
                      </a:ext>
                    </a:extLst>
                  </p:cNvPr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1" name="椭圆 52">
                    <a:extLst>
                      <a:ext uri="{FF2B5EF4-FFF2-40B4-BE49-F238E27FC236}">
                        <a16:creationId xmlns:a16="http://schemas.microsoft.com/office/drawing/2014/main" id="{F1E87153-8805-2347-A4FC-062699F1A444}"/>
                      </a:ext>
                    </a:extLst>
                  </p:cNvPr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2" name="椭圆 53">
                    <a:extLst>
                      <a:ext uri="{FF2B5EF4-FFF2-40B4-BE49-F238E27FC236}">
                        <a16:creationId xmlns:a16="http://schemas.microsoft.com/office/drawing/2014/main" id="{62E9FA64-2BC7-6348-B6A4-1C7C25080999}"/>
                      </a:ext>
                    </a:extLst>
                  </p:cNvPr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3" name="椭圆 54">
                    <a:extLst>
                      <a:ext uri="{FF2B5EF4-FFF2-40B4-BE49-F238E27FC236}">
                        <a16:creationId xmlns:a16="http://schemas.microsoft.com/office/drawing/2014/main" id="{892BB131-34F0-0B44-A90A-FFC03A699881}"/>
                      </a:ext>
                    </a:extLst>
                  </p:cNvPr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4" name="椭圆 55">
                    <a:extLst>
                      <a:ext uri="{FF2B5EF4-FFF2-40B4-BE49-F238E27FC236}">
                        <a16:creationId xmlns:a16="http://schemas.microsoft.com/office/drawing/2014/main" id="{258DB5F9-01EE-5746-A145-4C642FE52325}"/>
                      </a:ext>
                    </a:extLst>
                  </p:cNvPr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5" name="椭圆 56">
                    <a:extLst>
                      <a:ext uri="{FF2B5EF4-FFF2-40B4-BE49-F238E27FC236}">
                        <a16:creationId xmlns:a16="http://schemas.microsoft.com/office/drawing/2014/main" id="{BB760957-AD64-5D4A-981F-0A18BD8D3166}"/>
                      </a:ext>
                    </a:extLst>
                  </p:cNvPr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6" name="椭圆 57">
                    <a:extLst>
                      <a:ext uri="{FF2B5EF4-FFF2-40B4-BE49-F238E27FC236}">
                        <a16:creationId xmlns:a16="http://schemas.microsoft.com/office/drawing/2014/main" id="{A18BF46B-27A7-EC47-82A5-F005CDECFAAD}"/>
                      </a:ext>
                    </a:extLst>
                  </p:cNvPr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7" name="椭圆 58">
                    <a:extLst>
                      <a:ext uri="{FF2B5EF4-FFF2-40B4-BE49-F238E27FC236}">
                        <a16:creationId xmlns:a16="http://schemas.microsoft.com/office/drawing/2014/main" id="{E14E998C-3BCF-244C-B209-E026AC8F43C8}"/>
                      </a:ext>
                    </a:extLst>
                  </p:cNvPr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8" name="椭圆 59">
                    <a:extLst>
                      <a:ext uri="{FF2B5EF4-FFF2-40B4-BE49-F238E27FC236}">
                        <a16:creationId xmlns:a16="http://schemas.microsoft.com/office/drawing/2014/main" id="{BE39A227-4D2B-0948-8CDD-9DF14ED4DED8}"/>
                      </a:ext>
                    </a:extLst>
                  </p:cNvPr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29" name="椭圆 60">
                    <a:extLst>
                      <a:ext uri="{FF2B5EF4-FFF2-40B4-BE49-F238E27FC236}">
                        <a16:creationId xmlns:a16="http://schemas.microsoft.com/office/drawing/2014/main" id="{C571591B-BEF0-DF46-A260-0E58AE410482}"/>
                      </a:ext>
                    </a:extLst>
                  </p:cNvPr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0" name="椭圆 61">
                    <a:extLst>
                      <a:ext uri="{FF2B5EF4-FFF2-40B4-BE49-F238E27FC236}">
                        <a16:creationId xmlns:a16="http://schemas.microsoft.com/office/drawing/2014/main" id="{A0C5A1CD-6FCE-D24C-BC15-3B5CC5B770DC}"/>
                      </a:ext>
                    </a:extLst>
                  </p:cNvPr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1" name="椭圆 62">
                    <a:extLst>
                      <a:ext uri="{FF2B5EF4-FFF2-40B4-BE49-F238E27FC236}">
                        <a16:creationId xmlns:a16="http://schemas.microsoft.com/office/drawing/2014/main" id="{0118920A-EB2F-CA4D-83EC-DC518A63B49E}"/>
                      </a:ext>
                    </a:extLst>
                  </p:cNvPr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2" name="椭圆 63">
                    <a:extLst>
                      <a:ext uri="{FF2B5EF4-FFF2-40B4-BE49-F238E27FC236}">
                        <a16:creationId xmlns:a16="http://schemas.microsoft.com/office/drawing/2014/main" id="{1A52302A-8C0D-5F45-9A93-EEDC7372A2E0}"/>
                      </a:ext>
                    </a:extLst>
                  </p:cNvPr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3" name="椭圆 64">
                    <a:extLst>
                      <a:ext uri="{FF2B5EF4-FFF2-40B4-BE49-F238E27FC236}">
                        <a16:creationId xmlns:a16="http://schemas.microsoft.com/office/drawing/2014/main" id="{A576992E-6255-6B45-8B31-E43C8D1827D8}"/>
                      </a:ext>
                    </a:extLst>
                  </p:cNvPr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4" name="椭圆 65">
                    <a:extLst>
                      <a:ext uri="{FF2B5EF4-FFF2-40B4-BE49-F238E27FC236}">
                        <a16:creationId xmlns:a16="http://schemas.microsoft.com/office/drawing/2014/main" id="{D3D4B4FD-C29B-184B-B805-C21853B32FF0}"/>
                      </a:ext>
                    </a:extLst>
                  </p:cNvPr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5" name="椭圆 66">
                    <a:extLst>
                      <a:ext uri="{FF2B5EF4-FFF2-40B4-BE49-F238E27FC236}">
                        <a16:creationId xmlns:a16="http://schemas.microsoft.com/office/drawing/2014/main" id="{26878AEA-07EE-A842-A213-6C80E0CD9508}"/>
                      </a:ext>
                    </a:extLst>
                  </p:cNvPr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6" name="椭圆 67">
                    <a:extLst>
                      <a:ext uri="{FF2B5EF4-FFF2-40B4-BE49-F238E27FC236}">
                        <a16:creationId xmlns:a16="http://schemas.microsoft.com/office/drawing/2014/main" id="{6147095D-A420-B54C-A8D8-6AA48733BDEC}"/>
                      </a:ext>
                    </a:extLst>
                  </p:cNvPr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7" name="椭圆 68">
                    <a:extLst>
                      <a:ext uri="{FF2B5EF4-FFF2-40B4-BE49-F238E27FC236}">
                        <a16:creationId xmlns:a16="http://schemas.microsoft.com/office/drawing/2014/main" id="{B72181FC-2380-CF40-B720-89F37E22A09A}"/>
                      </a:ext>
                    </a:extLst>
                  </p:cNvPr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8" name="椭圆 69">
                    <a:extLst>
                      <a:ext uri="{FF2B5EF4-FFF2-40B4-BE49-F238E27FC236}">
                        <a16:creationId xmlns:a16="http://schemas.microsoft.com/office/drawing/2014/main" id="{B4E7F97E-9B12-4244-824A-662F90649C6B}"/>
                      </a:ext>
                    </a:extLst>
                  </p:cNvPr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139" name="椭圆 70">
                    <a:extLst>
                      <a:ext uri="{FF2B5EF4-FFF2-40B4-BE49-F238E27FC236}">
                        <a16:creationId xmlns:a16="http://schemas.microsoft.com/office/drawing/2014/main" id="{C9E7AD66-9A93-FB48-8E2B-76E02CADCC1A}"/>
                      </a:ext>
                    </a:extLst>
                  </p:cNvPr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80" name="直接连接符 11">
                  <a:extLst>
                    <a:ext uri="{FF2B5EF4-FFF2-40B4-BE49-F238E27FC236}">
                      <a16:creationId xmlns:a16="http://schemas.microsoft.com/office/drawing/2014/main" id="{8049C7FE-8B52-DE4C-9D6E-8AB06C2D7D75}"/>
                    </a:ext>
                  </a:extLst>
                </p:cNvPr>
                <p:cNvCxnSpPr>
                  <a:stCxn id="117" idx="4"/>
                  <a:endCxn id="135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接连接符 12">
                  <a:extLst>
                    <a:ext uri="{FF2B5EF4-FFF2-40B4-BE49-F238E27FC236}">
                      <a16:creationId xmlns:a16="http://schemas.microsoft.com/office/drawing/2014/main" id="{BD76F503-6BCE-8447-83FA-A46A2E5DA971}"/>
                    </a:ext>
                  </a:extLst>
                </p:cNvPr>
                <p:cNvCxnSpPr>
                  <a:stCxn id="116" idx="5"/>
                  <a:endCxn id="135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13">
                  <a:extLst>
                    <a:ext uri="{FF2B5EF4-FFF2-40B4-BE49-F238E27FC236}">
                      <a16:creationId xmlns:a16="http://schemas.microsoft.com/office/drawing/2014/main" id="{A9B03C88-554B-084E-9F9F-5539421AD100}"/>
                    </a:ext>
                  </a:extLst>
                </p:cNvPr>
                <p:cNvCxnSpPr>
                  <a:stCxn id="133" idx="0"/>
                  <a:endCxn id="116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14">
                  <a:extLst>
                    <a:ext uri="{FF2B5EF4-FFF2-40B4-BE49-F238E27FC236}">
                      <a16:creationId xmlns:a16="http://schemas.microsoft.com/office/drawing/2014/main" id="{945D3E91-9A23-5740-A1BF-4EE686B840C9}"/>
                    </a:ext>
                  </a:extLst>
                </p:cNvPr>
                <p:cNvCxnSpPr>
                  <a:stCxn id="138" idx="3"/>
                  <a:endCxn id="131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15">
                  <a:extLst>
                    <a:ext uri="{FF2B5EF4-FFF2-40B4-BE49-F238E27FC236}">
                      <a16:creationId xmlns:a16="http://schemas.microsoft.com/office/drawing/2014/main" id="{6338268A-5E4F-6046-853D-9A9C899791F3}"/>
                    </a:ext>
                  </a:extLst>
                </p:cNvPr>
                <p:cNvCxnSpPr>
                  <a:stCxn id="121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16">
                  <a:extLst>
                    <a:ext uri="{FF2B5EF4-FFF2-40B4-BE49-F238E27FC236}">
                      <a16:creationId xmlns:a16="http://schemas.microsoft.com/office/drawing/2014/main" id="{686AFEB7-17F3-C34A-A9FB-BF55004F737C}"/>
                    </a:ext>
                  </a:extLst>
                </p:cNvPr>
                <p:cNvCxnSpPr>
                  <a:stCxn id="133" idx="6"/>
                  <a:endCxn id="132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17">
                  <a:extLst>
                    <a:ext uri="{FF2B5EF4-FFF2-40B4-BE49-F238E27FC236}">
                      <a16:creationId xmlns:a16="http://schemas.microsoft.com/office/drawing/2014/main" id="{79F557D3-4F4C-2A48-A2C6-7D8E69AE66E5}"/>
                    </a:ext>
                  </a:extLst>
                </p:cNvPr>
                <p:cNvCxnSpPr>
                  <a:stCxn id="132" idx="0"/>
                  <a:endCxn id="135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18">
                  <a:extLst>
                    <a:ext uri="{FF2B5EF4-FFF2-40B4-BE49-F238E27FC236}">
                      <a16:creationId xmlns:a16="http://schemas.microsoft.com/office/drawing/2014/main" id="{88374B76-2FC2-F840-BEEA-157657C6512E}"/>
                    </a:ext>
                  </a:extLst>
                </p:cNvPr>
                <p:cNvCxnSpPr>
                  <a:stCxn id="124" idx="7"/>
                  <a:endCxn id="133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19">
                  <a:extLst>
                    <a:ext uri="{FF2B5EF4-FFF2-40B4-BE49-F238E27FC236}">
                      <a16:creationId xmlns:a16="http://schemas.microsoft.com/office/drawing/2014/main" id="{50738908-89B0-AD4A-997F-FB10290A78CA}"/>
                    </a:ext>
                  </a:extLst>
                </p:cNvPr>
                <p:cNvCxnSpPr>
                  <a:stCxn id="133" idx="5"/>
                  <a:endCxn id="137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20">
                  <a:extLst>
                    <a:ext uri="{FF2B5EF4-FFF2-40B4-BE49-F238E27FC236}">
                      <a16:creationId xmlns:a16="http://schemas.microsoft.com/office/drawing/2014/main" id="{302C7BDF-41B3-9849-8E42-88CC14C1B1CC}"/>
                    </a:ext>
                  </a:extLst>
                </p:cNvPr>
                <p:cNvCxnSpPr>
                  <a:stCxn id="135" idx="7"/>
                  <a:endCxn id="118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21">
                  <a:extLst>
                    <a:ext uri="{FF2B5EF4-FFF2-40B4-BE49-F238E27FC236}">
                      <a16:creationId xmlns:a16="http://schemas.microsoft.com/office/drawing/2014/main" id="{45A313E4-FE19-DD4A-ABD6-2AABCABE8799}"/>
                    </a:ext>
                  </a:extLst>
                </p:cNvPr>
                <p:cNvCxnSpPr>
                  <a:stCxn id="135" idx="6"/>
                  <a:endCxn id="119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22">
                  <a:extLst>
                    <a:ext uri="{FF2B5EF4-FFF2-40B4-BE49-F238E27FC236}">
                      <a16:creationId xmlns:a16="http://schemas.microsoft.com/office/drawing/2014/main" id="{99D69B80-4AA0-D943-AE78-5986FDE9AC37}"/>
                    </a:ext>
                  </a:extLst>
                </p:cNvPr>
                <p:cNvCxnSpPr>
                  <a:stCxn id="133" idx="7"/>
                  <a:endCxn id="135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23">
                  <a:extLst>
                    <a:ext uri="{FF2B5EF4-FFF2-40B4-BE49-F238E27FC236}">
                      <a16:creationId xmlns:a16="http://schemas.microsoft.com/office/drawing/2014/main" id="{E1EA176E-CF17-0A43-88C3-AD8A1A104ED6}"/>
                    </a:ext>
                  </a:extLst>
                </p:cNvPr>
                <p:cNvCxnSpPr>
                  <a:stCxn id="135" idx="5"/>
                  <a:endCxn id="134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24">
                  <a:extLst>
                    <a:ext uri="{FF2B5EF4-FFF2-40B4-BE49-F238E27FC236}">
                      <a16:creationId xmlns:a16="http://schemas.microsoft.com/office/drawing/2014/main" id="{1841AB1A-00D8-8448-97D7-8EC7ABD72EF5}"/>
                    </a:ext>
                  </a:extLst>
                </p:cNvPr>
                <p:cNvCxnSpPr>
                  <a:stCxn id="132" idx="6"/>
                  <a:endCxn id="134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25">
                  <a:extLst>
                    <a:ext uri="{FF2B5EF4-FFF2-40B4-BE49-F238E27FC236}">
                      <a16:creationId xmlns:a16="http://schemas.microsoft.com/office/drawing/2014/main" id="{FC31DA45-47EE-1C4C-ADEA-43345EE37428}"/>
                    </a:ext>
                  </a:extLst>
                </p:cNvPr>
                <p:cNvCxnSpPr>
                  <a:stCxn id="134" idx="3"/>
                  <a:endCxn id="138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26">
                  <a:extLst>
                    <a:ext uri="{FF2B5EF4-FFF2-40B4-BE49-F238E27FC236}">
                      <a16:creationId xmlns:a16="http://schemas.microsoft.com/office/drawing/2014/main" id="{C18BF4F6-1A2F-9649-BA99-64168928E30B}"/>
                    </a:ext>
                  </a:extLst>
                </p:cNvPr>
                <p:cNvCxnSpPr>
                  <a:stCxn id="134" idx="0"/>
                  <a:endCxn id="119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27">
                  <a:extLst>
                    <a:ext uri="{FF2B5EF4-FFF2-40B4-BE49-F238E27FC236}">
                      <a16:creationId xmlns:a16="http://schemas.microsoft.com/office/drawing/2014/main" id="{BCCAFBEE-2B33-A449-AA7F-E14380407950}"/>
                    </a:ext>
                  </a:extLst>
                </p:cNvPr>
                <p:cNvCxnSpPr>
                  <a:stCxn id="134" idx="5"/>
                  <a:endCxn id="139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28">
                  <a:extLst>
                    <a:ext uri="{FF2B5EF4-FFF2-40B4-BE49-F238E27FC236}">
                      <a16:creationId xmlns:a16="http://schemas.microsoft.com/office/drawing/2014/main" id="{1129D85D-8600-3041-B1A5-696C32EEBECC}"/>
                    </a:ext>
                  </a:extLst>
                </p:cNvPr>
                <p:cNvCxnSpPr>
                  <a:stCxn id="139" idx="0"/>
                  <a:endCxn id="119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29">
                  <a:extLst>
                    <a:ext uri="{FF2B5EF4-FFF2-40B4-BE49-F238E27FC236}">
                      <a16:creationId xmlns:a16="http://schemas.microsoft.com/office/drawing/2014/main" id="{1C5F2D39-1EE5-3B40-8C81-28072DEC0EFD}"/>
                    </a:ext>
                  </a:extLst>
                </p:cNvPr>
                <p:cNvCxnSpPr>
                  <a:stCxn id="139" idx="7"/>
                  <a:endCxn id="122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30">
                  <a:extLst>
                    <a:ext uri="{FF2B5EF4-FFF2-40B4-BE49-F238E27FC236}">
                      <a16:creationId xmlns:a16="http://schemas.microsoft.com/office/drawing/2014/main" id="{38B09FF0-7AE0-E046-B59B-2B60B6EEC410}"/>
                    </a:ext>
                  </a:extLst>
                </p:cNvPr>
                <p:cNvCxnSpPr>
                  <a:stCxn id="126" idx="1"/>
                  <a:endCxn id="139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31">
                  <a:extLst>
                    <a:ext uri="{FF2B5EF4-FFF2-40B4-BE49-F238E27FC236}">
                      <a16:creationId xmlns:a16="http://schemas.microsoft.com/office/drawing/2014/main" id="{D62CD904-D074-0540-9F92-D01DA600BC70}"/>
                    </a:ext>
                  </a:extLst>
                </p:cNvPr>
                <p:cNvCxnSpPr>
                  <a:stCxn id="132" idx="4"/>
                  <a:endCxn id="138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32">
                  <a:extLst>
                    <a:ext uri="{FF2B5EF4-FFF2-40B4-BE49-F238E27FC236}">
                      <a16:creationId xmlns:a16="http://schemas.microsoft.com/office/drawing/2014/main" id="{2D2CF39B-690C-3D4A-8E35-E0D464A333C3}"/>
                    </a:ext>
                  </a:extLst>
                </p:cNvPr>
                <p:cNvCxnSpPr>
                  <a:stCxn id="137" idx="5"/>
                  <a:endCxn id="138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33">
                  <a:extLst>
                    <a:ext uri="{FF2B5EF4-FFF2-40B4-BE49-F238E27FC236}">
                      <a16:creationId xmlns:a16="http://schemas.microsoft.com/office/drawing/2014/main" id="{315C0228-E428-1B4A-AFE3-B879EC04E9E3}"/>
                    </a:ext>
                  </a:extLst>
                </p:cNvPr>
                <p:cNvCxnSpPr>
                  <a:stCxn id="124" idx="5"/>
                  <a:endCxn id="136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34">
                  <a:extLst>
                    <a:ext uri="{FF2B5EF4-FFF2-40B4-BE49-F238E27FC236}">
                      <a16:creationId xmlns:a16="http://schemas.microsoft.com/office/drawing/2014/main" id="{2CFA3137-E89E-B34D-B61F-60EB3F07191F}"/>
                    </a:ext>
                  </a:extLst>
                </p:cNvPr>
                <p:cNvCxnSpPr>
                  <a:stCxn id="136" idx="7"/>
                  <a:endCxn id="137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35">
                  <a:extLst>
                    <a:ext uri="{FF2B5EF4-FFF2-40B4-BE49-F238E27FC236}">
                      <a16:creationId xmlns:a16="http://schemas.microsoft.com/office/drawing/2014/main" id="{ED93846F-6FC6-8E44-B5CF-BE271AD84FA7}"/>
                    </a:ext>
                  </a:extLst>
                </p:cNvPr>
                <p:cNvCxnSpPr>
                  <a:stCxn id="136" idx="0"/>
                  <a:endCxn id="133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36">
                  <a:extLst>
                    <a:ext uri="{FF2B5EF4-FFF2-40B4-BE49-F238E27FC236}">
                      <a16:creationId xmlns:a16="http://schemas.microsoft.com/office/drawing/2014/main" id="{C2800902-4BCF-6F49-8625-65728BABD98F}"/>
                    </a:ext>
                  </a:extLst>
                </p:cNvPr>
                <p:cNvCxnSpPr>
                  <a:stCxn id="133" idx="1"/>
                  <a:endCxn id="120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37">
                  <a:extLst>
                    <a:ext uri="{FF2B5EF4-FFF2-40B4-BE49-F238E27FC236}">
                      <a16:creationId xmlns:a16="http://schemas.microsoft.com/office/drawing/2014/main" id="{1360E734-3752-BA42-AE4D-6F0D45BC973C}"/>
                    </a:ext>
                  </a:extLst>
                </p:cNvPr>
                <p:cNvCxnSpPr>
                  <a:stCxn id="127" idx="0"/>
                  <a:endCxn id="139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38">
                  <a:extLst>
                    <a:ext uri="{FF2B5EF4-FFF2-40B4-BE49-F238E27FC236}">
                      <a16:creationId xmlns:a16="http://schemas.microsoft.com/office/drawing/2014/main" id="{D9A6D6B5-4D92-5A42-B683-C0A1633C3B63}"/>
                    </a:ext>
                  </a:extLst>
                </p:cNvPr>
                <p:cNvCxnSpPr>
                  <a:stCxn id="139" idx="3"/>
                  <a:endCxn id="138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39">
                  <a:extLst>
                    <a:ext uri="{FF2B5EF4-FFF2-40B4-BE49-F238E27FC236}">
                      <a16:creationId xmlns:a16="http://schemas.microsoft.com/office/drawing/2014/main" id="{C68A042B-B2FE-4244-96EB-9A8639521D3D}"/>
                    </a:ext>
                  </a:extLst>
                </p:cNvPr>
                <p:cNvCxnSpPr>
                  <a:stCxn id="138" idx="6"/>
                  <a:endCxn id="127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40">
                  <a:extLst>
                    <a:ext uri="{FF2B5EF4-FFF2-40B4-BE49-F238E27FC236}">
                      <a16:creationId xmlns:a16="http://schemas.microsoft.com/office/drawing/2014/main" id="{29C8F886-112E-B24C-B81E-8CFDB2B68BC3}"/>
                    </a:ext>
                  </a:extLst>
                </p:cNvPr>
                <p:cNvCxnSpPr>
                  <a:stCxn id="138" idx="5"/>
                  <a:endCxn id="130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41">
                  <a:extLst>
                    <a:ext uri="{FF2B5EF4-FFF2-40B4-BE49-F238E27FC236}">
                      <a16:creationId xmlns:a16="http://schemas.microsoft.com/office/drawing/2014/main" id="{1D498EB8-49D0-264F-B611-183EE8866C2A}"/>
                    </a:ext>
                  </a:extLst>
                </p:cNvPr>
                <p:cNvCxnSpPr>
                  <a:stCxn id="137" idx="0"/>
                  <a:endCxn id="132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42">
                  <a:extLst>
                    <a:ext uri="{FF2B5EF4-FFF2-40B4-BE49-F238E27FC236}">
                      <a16:creationId xmlns:a16="http://schemas.microsoft.com/office/drawing/2014/main" id="{E41D3901-0040-EB4B-8B07-197B64B44A1E}"/>
                    </a:ext>
                  </a:extLst>
                </p:cNvPr>
                <p:cNvCxnSpPr>
                  <a:stCxn id="136" idx="6"/>
                  <a:endCxn id="138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43">
                  <a:extLst>
                    <a:ext uri="{FF2B5EF4-FFF2-40B4-BE49-F238E27FC236}">
                      <a16:creationId xmlns:a16="http://schemas.microsoft.com/office/drawing/2014/main" id="{1C27CB20-3B2D-9C48-9FB4-8E4072678F3D}"/>
                    </a:ext>
                  </a:extLst>
                </p:cNvPr>
                <p:cNvCxnSpPr>
                  <a:stCxn id="125" idx="6"/>
                  <a:endCxn id="136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44">
                  <a:extLst>
                    <a:ext uri="{FF2B5EF4-FFF2-40B4-BE49-F238E27FC236}">
                      <a16:creationId xmlns:a16="http://schemas.microsoft.com/office/drawing/2014/main" id="{CEB2E16B-C90D-514C-9D96-31255FE79673}"/>
                    </a:ext>
                  </a:extLst>
                </p:cNvPr>
                <p:cNvCxnSpPr>
                  <a:stCxn id="128" idx="7"/>
                  <a:endCxn id="136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45">
                  <a:extLst>
                    <a:ext uri="{FF2B5EF4-FFF2-40B4-BE49-F238E27FC236}">
                      <a16:creationId xmlns:a16="http://schemas.microsoft.com/office/drawing/2014/main" id="{EFBB5865-CDA5-D94E-BC0A-FAC08D2801D6}"/>
                    </a:ext>
                  </a:extLst>
                </p:cNvPr>
                <p:cNvCxnSpPr>
                  <a:stCxn id="129" idx="0"/>
                  <a:endCxn id="136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46">
                  <a:extLst>
                    <a:ext uri="{FF2B5EF4-FFF2-40B4-BE49-F238E27FC236}">
                      <a16:creationId xmlns:a16="http://schemas.microsoft.com/office/drawing/2014/main" id="{90918647-DDA5-2B4C-9E33-402A067EAA13}"/>
                    </a:ext>
                  </a:extLst>
                </p:cNvPr>
                <p:cNvCxnSpPr>
                  <a:stCxn id="129" idx="7"/>
                  <a:endCxn id="138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4" name="文本框 5">
              <a:extLst>
                <a:ext uri="{FF2B5EF4-FFF2-40B4-BE49-F238E27FC236}">
                  <a16:creationId xmlns:a16="http://schemas.microsoft.com/office/drawing/2014/main" id="{444438DE-3D9F-F54E-95AE-B6D81679A5D5}"/>
                </a:ext>
              </a:extLst>
            </p:cNvPr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02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5" name="弧形 6">
              <a:extLst>
                <a:ext uri="{FF2B5EF4-FFF2-40B4-BE49-F238E27FC236}">
                  <a16:creationId xmlns:a16="http://schemas.microsoft.com/office/drawing/2014/main" id="{C42C7417-2C3B-F248-AA04-16B68A194A95}"/>
                </a:ext>
              </a:extLst>
            </p:cNvPr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140" name="文本框 71">
            <a:extLst>
              <a:ext uri="{FF2B5EF4-FFF2-40B4-BE49-F238E27FC236}">
                <a16:creationId xmlns:a16="http://schemas.microsoft.com/office/drawing/2014/main" id="{BD178B5B-2AE9-3846-8D2E-554ECB09E3C1}"/>
              </a:ext>
            </a:extLst>
          </p:cNvPr>
          <p:cNvSpPr txBox="1"/>
          <p:nvPr/>
        </p:nvSpPr>
        <p:spPr>
          <a:xfrm>
            <a:off x="1041984" y="517241"/>
            <a:ext cx="2104064" cy="66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探索宇宙的历程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48DE6B11-346C-B648-B536-C9F10E29514A}"/>
              </a:ext>
            </a:extLst>
          </p:cNvPr>
          <p:cNvSpPr txBox="1"/>
          <p:nvPr/>
        </p:nvSpPr>
        <p:spPr>
          <a:xfrm>
            <a:off x="2581836" y="2330825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dirty="0">
                <a:solidFill>
                  <a:schemeClr val="bg1"/>
                </a:solidFill>
              </a:rPr>
              <a:t>什么是广义相对论呢？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87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图片 34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37" y="1"/>
            <a:ext cx="9215178" cy="5182928"/>
          </a:xfrm>
          <a:prstGeom prst="rect">
            <a:avLst/>
          </a:prstGeom>
        </p:spPr>
      </p:pic>
      <p:pic>
        <p:nvPicPr>
          <p:cNvPr id="344" name="图片 34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6250" y="1122066"/>
            <a:ext cx="5219564" cy="2047072"/>
          </a:xfrm>
          <a:prstGeom prst="rect">
            <a:avLst/>
          </a:prstGeom>
        </p:spPr>
      </p:pic>
      <p:pic>
        <p:nvPicPr>
          <p:cNvPr id="345" name="图片 34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37263" y="3242574"/>
            <a:ext cx="5219564" cy="2047072"/>
          </a:xfrm>
          <a:prstGeom prst="rect">
            <a:avLst/>
          </a:prstGeom>
        </p:spPr>
      </p:pic>
      <p:pic>
        <p:nvPicPr>
          <p:cNvPr id="346" name="图片 34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-303900" y="-517167"/>
            <a:ext cx="5219564" cy="2047072"/>
          </a:xfrm>
          <a:prstGeom prst="rect">
            <a:avLst/>
          </a:prstGeom>
        </p:spPr>
      </p:pic>
      <p:pic>
        <p:nvPicPr>
          <p:cNvPr id="347" name="图片 34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00000">
            <a:off x="4250710" y="3219168"/>
            <a:ext cx="5219564" cy="2047072"/>
          </a:xfrm>
          <a:prstGeom prst="rect">
            <a:avLst/>
          </a:prstGeom>
        </p:spPr>
      </p:pic>
      <p:pic>
        <p:nvPicPr>
          <p:cNvPr id="348" name="图片 34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69648" y="864211"/>
            <a:ext cx="3684377" cy="3680594"/>
          </a:xfrm>
          <a:prstGeom prst="rect">
            <a:avLst/>
          </a:prstGeom>
        </p:spPr>
      </p:pic>
      <p:sp>
        <p:nvSpPr>
          <p:cNvPr id="349" name="十六角星 348"/>
          <p:cNvSpPr/>
          <p:nvPr/>
        </p:nvSpPr>
        <p:spPr>
          <a:xfrm>
            <a:off x="1738707" y="731149"/>
            <a:ext cx="3940758" cy="3940758"/>
          </a:xfrm>
          <a:prstGeom prst="star16">
            <a:avLst>
              <a:gd name="adj" fmla="val 49459"/>
            </a:avLst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grpSp>
        <p:nvGrpSpPr>
          <p:cNvPr id="350" name="组合 349"/>
          <p:cNvGrpSpPr/>
          <p:nvPr/>
        </p:nvGrpSpPr>
        <p:grpSpPr>
          <a:xfrm>
            <a:off x="1710487" y="698660"/>
            <a:ext cx="4000340" cy="3996585"/>
            <a:chOff x="2280648" y="931545"/>
            <a:chExt cx="5333787" cy="5328780"/>
          </a:xfrm>
        </p:grpSpPr>
        <p:sp>
          <p:nvSpPr>
            <p:cNvPr id="351" name="椭圆 350"/>
            <p:cNvSpPr/>
            <p:nvPr/>
          </p:nvSpPr>
          <p:spPr>
            <a:xfrm>
              <a:off x="3903037" y="1131665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52" name="椭圆 351"/>
            <p:cNvSpPr/>
            <p:nvPr/>
          </p:nvSpPr>
          <p:spPr>
            <a:xfrm>
              <a:off x="4916848" y="931545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53" name="椭圆 352"/>
            <p:cNvSpPr/>
            <p:nvPr/>
          </p:nvSpPr>
          <p:spPr>
            <a:xfrm>
              <a:off x="5937928" y="1131169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54" name="椭圆 353"/>
            <p:cNvSpPr/>
            <p:nvPr/>
          </p:nvSpPr>
          <p:spPr>
            <a:xfrm>
              <a:off x="6763087" y="170149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55" name="椭圆 354"/>
            <p:cNvSpPr/>
            <p:nvPr/>
          </p:nvSpPr>
          <p:spPr>
            <a:xfrm>
              <a:off x="3057568" y="1697250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56" name="椭圆 355"/>
            <p:cNvSpPr/>
            <p:nvPr/>
          </p:nvSpPr>
          <p:spPr>
            <a:xfrm>
              <a:off x="2481128" y="2556341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57" name="椭圆 356"/>
            <p:cNvSpPr/>
            <p:nvPr/>
          </p:nvSpPr>
          <p:spPr>
            <a:xfrm>
              <a:off x="7344374" y="2556341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58" name="椭圆 357"/>
            <p:cNvSpPr/>
            <p:nvPr/>
          </p:nvSpPr>
          <p:spPr>
            <a:xfrm>
              <a:off x="7542435" y="354803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59" name="椭圆 358"/>
            <p:cNvSpPr/>
            <p:nvPr/>
          </p:nvSpPr>
          <p:spPr>
            <a:xfrm>
              <a:off x="2280648" y="354803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0" name="椭圆 359"/>
            <p:cNvSpPr/>
            <p:nvPr/>
          </p:nvSpPr>
          <p:spPr>
            <a:xfrm>
              <a:off x="2499116" y="4616410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1" name="椭圆 360"/>
            <p:cNvSpPr/>
            <p:nvPr/>
          </p:nvSpPr>
          <p:spPr>
            <a:xfrm>
              <a:off x="7321514" y="4589735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2" name="椭圆 361"/>
            <p:cNvSpPr/>
            <p:nvPr/>
          </p:nvSpPr>
          <p:spPr>
            <a:xfrm>
              <a:off x="6772514" y="5426709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3" name="椭圆 362"/>
            <p:cNvSpPr/>
            <p:nvPr/>
          </p:nvSpPr>
          <p:spPr>
            <a:xfrm>
              <a:off x="3057568" y="5422462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4" name="椭圆 363"/>
            <p:cNvSpPr/>
            <p:nvPr/>
          </p:nvSpPr>
          <p:spPr>
            <a:xfrm>
              <a:off x="3903037" y="5981184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5" name="椭圆 364"/>
            <p:cNvSpPr/>
            <p:nvPr/>
          </p:nvSpPr>
          <p:spPr>
            <a:xfrm>
              <a:off x="5937928" y="5980688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6" name="椭圆 365"/>
            <p:cNvSpPr/>
            <p:nvPr/>
          </p:nvSpPr>
          <p:spPr>
            <a:xfrm>
              <a:off x="4916848" y="6188325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7" name="椭圆 366"/>
            <p:cNvSpPr/>
            <p:nvPr/>
          </p:nvSpPr>
          <p:spPr>
            <a:xfrm>
              <a:off x="4488353" y="265727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8" name="椭圆 367"/>
            <p:cNvSpPr/>
            <p:nvPr/>
          </p:nvSpPr>
          <p:spPr>
            <a:xfrm>
              <a:off x="3129568" y="235722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69" name="椭圆 368"/>
            <p:cNvSpPr/>
            <p:nvPr/>
          </p:nvSpPr>
          <p:spPr>
            <a:xfrm>
              <a:off x="6107323" y="2572227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70" name="椭圆 369"/>
            <p:cNvSpPr/>
            <p:nvPr/>
          </p:nvSpPr>
          <p:spPr>
            <a:xfrm>
              <a:off x="5431118" y="1544823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71" name="椭圆 370"/>
            <p:cNvSpPr/>
            <p:nvPr/>
          </p:nvSpPr>
          <p:spPr>
            <a:xfrm>
              <a:off x="3338442" y="4860972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72" name="椭圆 371"/>
            <p:cNvSpPr/>
            <p:nvPr/>
          </p:nvSpPr>
          <p:spPr>
            <a:xfrm>
              <a:off x="4080450" y="3493613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73" name="椭圆 372"/>
            <p:cNvSpPr/>
            <p:nvPr/>
          </p:nvSpPr>
          <p:spPr>
            <a:xfrm>
              <a:off x="5359118" y="5685361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74" name="椭圆 373"/>
            <p:cNvSpPr/>
            <p:nvPr/>
          </p:nvSpPr>
          <p:spPr>
            <a:xfrm>
              <a:off x="6857155" y="3464768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cxnSp>
        <p:nvCxnSpPr>
          <p:cNvPr id="375" name="直接连接符 374"/>
          <p:cNvCxnSpPr>
            <a:stCxn id="352" idx="4"/>
            <a:endCxn id="370" idx="0"/>
          </p:cNvCxnSpPr>
          <p:nvPr/>
        </p:nvCxnSpPr>
        <p:spPr>
          <a:xfrm>
            <a:off x="3714639" y="752661"/>
            <a:ext cx="385703" cy="4059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6" name="直接连接符 375"/>
          <p:cNvCxnSpPr>
            <a:stCxn id="351" idx="5"/>
            <a:endCxn id="370" idx="2"/>
          </p:cNvCxnSpPr>
          <p:nvPr/>
        </p:nvCxnSpPr>
        <p:spPr>
          <a:xfrm>
            <a:off x="2973373" y="894843"/>
            <a:ext cx="1099969" cy="2907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7" name="直接连接符 376"/>
          <p:cNvCxnSpPr>
            <a:stCxn id="368" idx="0"/>
            <a:endCxn id="351" idx="4"/>
          </p:cNvCxnSpPr>
          <p:nvPr/>
        </p:nvCxnSpPr>
        <p:spPr>
          <a:xfrm flipV="1">
            <a:off x="2374176" y="902749"/>
            <a:ext cx="580102" cy="8651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直接连接符 377"/>
          <p:cNvCxnSpPr>
            <a:stCxn id="373" idx="3"/>
            <a:endCxn id="366" idx="0"/>
          </p:cNvCxnSpPr>
          <p:nvPr/>
        </p:nvCxnSpPr>
        <p:spPr>
          <a:xfrm flipH="1">
            <a:off x="3714639" y="4310114"/>
            <a:ext cx="312611" cy="331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直接连接符 378"/>
          <p:cNvCxnSpPr>
            <a:stCxn id="356" idx="6"/>
          </p:cNvCxnSpPr>
          <p:nvPr/>
        </p:nvCxnSpPr>
        <p:spPr>
          <a:xfrm flipV="1">
            <a:off x="1914846" y="1794921"/>
            <a:ext cx="432330" cy="1493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直接连接符 379"/>
          <p:cNvCxnSpPr>
            <a:stCxn id="368" idx="6"/>
            <a:endCxn id="367" idx="2"/>
          </p:cNvCxnSpPr>
          <p:nvPr/>
        </p:nvCxnSpPr>
        <p:spPr>
          <a:xfrm>
            <a:off x="2401177" y="1794922"/>
            <a:ext cx="965089" cy="2250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直接连接符 380"/>
          <p:cNvCxnSpPr>
            <a:stCxn id="367" idx="0"/>
            <a:endCxn id="370" idx="4"/>
          </p:cNvCxnSpPr>
          <p:nvPr/>
        </p:nvCxnSpPr>
        <p:spPr>
          <a:xfrm flipV="1">
            <a:off x="3393266" y="1212619"/>
            <a:ext cx="707074" cy="7803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直接连接符 381"/>
          <p:cNvCxnSpPr>
            <a:stCxn id="359" idx="7"/>
            <a:endCxn id="368" idx="3"/>
          </p:cNvCxnSpPr>
          <p:nvPr/>
        </p:nvCxnSpPr>
        <p:spPr>
          <a:xfrm flipV="1">
            <a:off x="1756578" y="1814014"/>
            <a:ext cx="598506" cy="8549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直接连接符 382"/>
          <p:cNvCxnSpPr>
            <a:stCxn id="368" idx="5"/>
            <a:endCxn id="372" idx="1"/>
          </p:cNvCxnSpPr>
          <p:nvPr/>
        </p:nvCxnSpPr>
        <p:spPr>
          <a:xfrm>
            <a:off x="2393269" y="1814014"/>
            <a:ext cx="674978" cy="8141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接连接符 383"/>
          <p:cNvCxnSpPr>
            <a:stCxn id="370" idx="7"/>
            <a:endCxn id="353" idx="3"/>
          </p:cNvCxnSpPr>
          <p:nvPr/>
        </p:nvCxnSpPr>
        <p:spPr>
          <a:xfrm flipV="1">
            <a:off x="4119430" y="894471"/>
            <a:ext cx="341924" cy="2720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直接连接符 384"/>
          <p:cNvCxnSpPr>
            <a:stCxn id="370" idx="6"/>
            <a:endCxn id="354" idx="2"/>
          </p:cNvCxnSpPr>
          <p:nvPr/>
        </p:nvCxnSpPr>
        <p:spPr>
          <a:xfrm>
            <a:off x="4127342" y="1185619"/>
            <a:ext cx="944977" cy="11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接连接符 385"/>
          <p:cNvCxnSpPr>
            <a:stCxn id="368" idx="7"/>
            <a:endCxn id="370" idx="3"/>
          </p:cNvCxnSpPr>
          <p:nvPr/>
        </p:nvCxnSpPr>
        <p:spPr>
          <a:xfrm flipV="1">
            <a:off x="2393269" y="1204709"/>
            <a:ext cx="1687979" cy="5711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接连接符 386"/>
          <p:cNvCxnSpPr>
            <a:stCxn id="370" idx="5"/>
            <a:endCxn id="369" idx="1"/>
          </p:cNvCxnSpPr>
          <p:nvPr/>
        </p:nvCxnSpPr>
        <p:spPr>
          <a:xfrm>
            <a:off x="4119432" y="1204709"/>
            <a:ext cx="468970" cy="7323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8" name="直接连接符 387"/>
          <p:cNvCxnSpPr>
            <a:stCxn id="367" idx="6"/>
            <a:endCxn id="369" idx="2"/>
          </p:cNvCxnSpPr>
          <p:nvPr/>
        </p:nvCxnSpPr>
        <p:spPr>
          <a:xfrm flipV="1">
            <a:off x="3420265" y="1956172"/>
            <a:ext cx="1160228" cy="637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直接连接符 388"/>
          <p:cNvCxnSpPr>
            <a:stCxn id="369" idx="3"/>
            <a:endCxn id="373" idx="0"/>
          </p:cNvCxnSpPr>
          <p:nvPr/>
        </p:nvCxnSpPr>
        <p:spPr>
          <a:xfrm flipH="1">
            <a:off x="4046340" y="1975264"/>
            <a:ext cx="542062" cy="22887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接连接符 389"/>
          <p:cNvCxnSpPr>
            <a:stCxn id="369" idx="0"/>
            <a:endCxn id="354" idx="3"/>
          </p:cNvCxnSpPr>
          <p:nvPr/>
        </p:nvCxnSpPr>
        <p:spPr>
          <a:xfrm flipV="1">
            <a:off x="4607494" y="1322215"/>
            <a:ext cx="472731" cy="6069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连接符 390"/>
          <p:cNvCxnSpPr>
            <a:stCxn id="369" idx="5"/>
            <a:endCxn id="374" idx="1"/>
          </p:cNvCxnSpPr>
          <p:nvPr/>
        </p:nvCxnSpPr>
        <p:spPr>
          <a:xfrm>
            <a:off x="4626584" y="1975263"/>
            <a:ext cx="524190" cy="6312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直接连接符 391"/>
          <p:cNvCxnSpPr>
            <a:stCxn id="374" idx="0"/>
            <a:endCxn id="354" idx="4"/>
          </p:cNvCxnSpPr>
          <p:nvPr/>
        </p:nvCxnSpPr>
        <p:spPr>
          <a:xfrm flipH="1" flipV="1">
            <a:off x="5099317" y="1330125"/>
            <a:ext cx="70551" cy="12684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直接连接符 392"/>
          <p:cNvCxnSpPr>
            <a:stCxn id="374" idx="7"/>
            <a:endCxn id="357" idx="3"/>
          </p:cNvCxnSpPr>
          <p:nvPr/>
        </p:nvCxnSpPr>
        <p:spPr>
          <a:xfrm flipV="1">
            <a:off x="5188960" y="1963348"/>
            <a:ext cx="327230" cy="643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直接连接符 393"/>
          <p:cNvCxnSpPr>
            <a:stCxn id="361" idx="1"/>
            <a:endCxn id="374" idx="5"/>
          </p:cNvCxnSpPr>
          <p:nvPr/>
        </p:nvCxnSpPr>
        <p:spPr>
          <a:xfrm flipH="1" flipV="1">
            <a:off x="5188962" y="2644671"/>
            <a:ext cx="310085" cy="8055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直接连接符 394"/>
          <p:cNvCxnSpPr>
            <a:stCxn id="367" idx="4"/>
            <a:endCxn id="373" idx="1"/>
          </p:cNvCxnSpPr>
          <p:nvPr/>
        </p:nvCxnSpPr>
        <p:spPr>
          <a:xfrm>
            <a:off x="3393266" y="2046959"/>
            <a:ext cx="633982" cy="22249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直接连接符 395"/>
          <p:cNvCxnSpPr>
            <a:stCxn id="372" idx="5"/>
            <a:endCxn id="373" idx="1"/>
          </p:cNvCxnSpPr>
          <p:nvPr/>
        </p:nvCxnSpPr>
        <p:spPr>
          <a:xfrm>
            <a:off x="3106432" y="2666303"/>
            <a:ext cx="920817" cy="16056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直接连接符 396"/>
          <p:cNvCxnSpPr>
            <a:stCxn id="359" idx="5"/>
            <a:endCxn id="371" idx="1"/>
          </p:cNvCxnSpPr>
          <p:nvPr/>
        </p:nvCxnSpPr>
        <p:spPr>
          <a:xfrm>
            <a:off x="1756579" y="2707122"/>
            <a:ext cx="755162" cy="946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直接连接符 397"/>
          <p:cNvCxnSpPr>
            <a:stCxn id="371" idx="7"/>
            <a:endCxn id="372" idx="2"/>
          </p:cNvCxnSpPr>
          <p:nvPr/>
        </p:nvCxnSpPr>
        <p:spPr>
          <a:xfrm flipV="1">
            <a:off x="2549924" y="2647212"/>
            <a:ext cx="510414" cy="1006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直接连接符 398"/>
          <p:cNvCxnSpPr>
            <a:stCxn id="371" idx="0"/>
            <a:endCxn id="368" idx="4"/>
          </p:cNvCxnSpPr>
          <p:nvPr/>
        </p:nvCxnSpPr>
        <p:spPr>
          <a:xfrm flipH="1" flipV="1">
            <a:off x="2374177" y="1821923"/>
            <a:ext cx="156656" cy="18238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直接连接符 399"/>
          <p:cNvCxnSpPr>
            <a:stCxn id="368" idx="1"/>
            <a:endCxn id="355" idx="4"/>
          </p:cNvCxnSpPr>
          <p:nvPr/>
        </p:nvCxnSpPr>
        <p:spPr>
          <a:xfrm flipH="1" flipV="1">
            <a:off x="2320176" y="1326940"/>
            <a:ext cx="34908" cy="4488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直接连接符 400"/>
          <p:cNvCxnSpPr>
            <a:stCxn id="362" idx="0"/>
            <a:endCxn id="374" idx="4"/>
          </p:cNvCxnSpPr>
          <p:nvPr/>
        </p:nvCxnSpPr>
        <p:spPr>
          <a:xfrm flipV="1">
            <a:off x="5106389" y="2652576"/>
            <a:ext cx="63481" cy="1417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2" name="直接连接符 401"/>
          <p:cNvCxnSpPr>
            <a:stCxn id="374" idx="3"/>
            <a:endCxn id="373" idx="7"/>
          </p:cNvCxnSpPr>
          <p:nvPr/>
        </p:nvCxnSpPr>
        <p:spPr>
          <a:xfrm flipH="1">
            <a:off x="4065432" y="2644670"/>
            <a:ext cx="1085344" cy="1627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直接连接符 402"/>
          <p:cNvCxnSpPr>
            <a:stCxn id="373" idx="6"/>
            <a:endCxn id="362" idx="2"/>
          </p:cNvCxnSpPr>
          <p:nvPr/>
        </p:nvCxnSpPr>
        <p:spPr>
          <a:xfrm flipV="1">
            <a:off x="4073341" y="4097033"/>
            <a:ext cx="1006047" cy="1939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直接连接符 403"/>
          <p:cNvCxnSpPr>
            <a:stCxn id="373" idx="5"/>
            <a:endCxn id="365" idx="1"/>
          </p:cNvCxnSpPr>
          <p:nvPr/>
        </p:nvCxnSpPr>
        <p:spPr>
          <a:xfrm>
            <a:off x="4065430" y="4310115"/>
            <a:ext cx="395924" cy="18331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直接连接符 404"/>
          <p:cNvCxnSpPr>
            <a:stCxn id="372" idx="0"/>
            <a:endCxn id="367" idx="3"/>
          </p:cNvCxnSpPr>
          <p:nvPr/>
        </p:nvCxnSpPr>
        <p:spPr>
          <a:xfrm flipV="1">
            <a:off x="3087341" y="2039050"/>
            <a:ext cx="286835" cy="5811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直接连接符 405"/>
          <p:cNvCxnSpPr>
            <a:stCxn id="371" idx="6"/>
            <a:endCxn id="373" idx="2"/>
          </p:cNvCxnSpPr>
          <p:nvPr/>
        </p:nvCxnSpPr>
        <p:spPr>
          <a:xfrm>
            <a:off x="2557834" y="3672729"/>
            <a:ext cx="1461507" cy="6182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直接连接符 406"/>
          <p:cNvCxnSpPr>
            <a:stCxn id="360" idx="6"/>
            <a:endCxn id="371" idx="2"/>
          </p:cNvCxnSpPr>
          <p:nvPr/>
        </p:nvCxnSpPr>
        <p:spPr>
          <a:xfrm>
            <a:off x="1928340" y="3489307"/>
            <a:ext cx="575495" cy="1834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直接连接符 407"/>
          <p:cNvCxnSpPr>
            <a:stCxn id="363" idx="7"/>
            <a:endCxn id="371" idx="3"/>
          </p:cNvCxnSpPr>
          <p:nvPr/>
        </p:nvCxnSpPr>
        <p:spPr>
          <a:xfrm flipV="1">
            <a:off x="2339269" y="3691822"/>
            <a:ext cx="172472" cy="3829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直接连接符 408"/>
          <p:cNvCxnSpPr>
            <a:stCxn id="364" idx="0"/>
            <a:endCxn id="371" idx="5"/>
          </p:cNvCxnSpPr>
          <p:nvPr/>
        </p:nvCxnSpPr>
        <p:spPr>
          <a:xfrm flipH="1" flipV="1">
            <a:off x="2549925" y="3691823"/>
            <a:ext cx="404354" cy="7940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直接连接符 409"/>
          <p:cNvCxnSpPr>
            <a:stCxn id="364" idx="7"/>
            <a:endCxn id="373" idx="2"/>
          </p:cNvCxnSpPr>
          <p:nvPr/>
        </p:nvCxnSpPr>
        <p:spPr>
          <a:xfrm flipV="1">
            <a:off x="2973373" y="4291023"/>
            <a:ext cx="1045969" cy="2027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组合 410"/>
          <p:cNvGrpSpPr/>
          <p:nvPr/>
        </p:nvGrpSpPr>
        <p:grpSpPr>
          <a:xfrm>
            <a:off x="1712476" y="697607"/>
            <a:ext cx="4000340" cy="3996585"/>
            <a:chOff x="2433048" y="1083945"/>
            <a:chExt cx="5333787" cy="5328780"/>
          </a:xfrm>
        </p:grpSpPr>
        <p:sp>
          <p:nvSpPr>
            <p:cNvPr id="412" name="十六角星 411"/>
            <p:cNvSpPr/>
            <p:nvPr/>
          </p:nvSpPr>
          <p:spPr>
            <a:xfrm>
              <a:off x="2470676" y="1127265"/>
              <a:ext cx="5254344" cy="5254344"/>
            </a:xfrm>
            <a:prstGeom prst="star16">
              <a:avLst>
                <a:gd name="adj" fmla="val 49459"/>
              </a:avLst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grpSp>
          <p:nvGrpSpPr>
            <p:cNvPr id="413" name="组合 412"/>
            <p:cNvGrpSpPr/>
            <p:nvPr/>
          </p:nvGrpSpPr>
          <p:grpSpPr>
            <a:xfrm>
              <a:off x="2433048" y="1083945"/>
              <a:ext cx="5333787" cy="5328780"/>
              <a:chOff x="2280648" y="931545"/>
              <a:chExt cx="5333787" cy="5328780"/>
            </a:xfrm>
          </p:grpSpPr>
          <p:sp>
            <p:nvSpPr>
              <p:cNvPr id="450" name="椭圆 449"/>
              <p:cNvSpPr/>
              <p:nvPr/>
            </p:nvSpPr>
            <p:spPr>
              <a:xfrm>
                <a:off x="3903037" y="1131665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51" name="椭圆 450"/>
              <p:cNvSpPr/>
              <p:nvPr/>
            </p:nvSpPr>
            <p:spPr>
              <a:xfrm>
                <a:off x="4916848" y="931545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52" name="椭圆 451"/>
              <p:cNvSpPr/>
              <p:nvPr/>
            </p:nvSpPr>
            <p:spPr>
              <a:xfrm>
                <a:off x="5937928" y="1131169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53" name="椭圆 452"/>
              <p:cNvSpPr/>
              <p:nvPr/>
            </p:nvSpPr>
            <p:spPr>
              <a:xfrm>
                <a:off x="6763087" y="170149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54" name="椭圆 453"/>
              <p:cNvSpPr/>
              <p:nvPr/>
            </p:nvSpPr>
            <p:spPr>
              <a:xfrm>
                <a:off x="3057568" y="1697250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55" name="椭圆 454"/>
              <p:cNvSpPr/>
              <p:nvPr/>
            </p:nvSpPr>
            <p:spPr>
              <a:xfrm>
                <a:off x="2481128" y="2556341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56" name="椭圆 455"/>
              <p:cNvSpPr/>
              <p:nvPr/>
            </p:nvSpPr>
            <p:spPr>
              <a:xfrm>
                <a:off x="7344374" y="2556341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57" name="椭圆 456"/>
              <p:cNvSpPr/>
              <p:nvPr/>
            </p:nvSpPr>
            <p:spPr>
              <a:xfrm>
                <a:off x="7542435" y="354803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58" name="椭圆 457"/>
              <p:cNvSpPr/>
              <p:nvPr/>
            </p:nvSpPr>
            <p:spPr>
              <a:xfrm>
                <a:off x="2280648" y="354803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59" name="椭圆 458"/>
              <p:cNvSpPr/>
              <p:nvPr/>
            </p:nvSpPr>
            <p:spPr>
              <a:xfrm>
                <a:off x="2499116" y="4616410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0" name="椭圆 459"/>
              <p:cNvSpPr/>
              <p:nvPr/>
            </p:nvSpPr>
            <p:spPr>
              <a:xfrm>
                <a:off x="7321514" y="4589735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1" name="椭圆 460"/>
              <p:cNvSpPr/>
              <p:nvPr/>
            </p:nvSpPr>
            <p:spPr>
              <a:xfrm>
                <a:off x="6772514" y="5426709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2" name="椭圆 461"/>
              <p:cNvSpPr/>
              <p:nvPr/>
            </p:nvSpPr>
            <p:spPr>
              <a:xfrm>
                <a:off x="3057568" y="5422462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3" name="椭圆 462"/>
              <p:cNvSpPr/>
              <p:nvPr/>
            </p:nvSpPr>
            <p:spPr>
              <a:xfrm>
                <a:off x="3903037" y="5981184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4" name="椭圆 463"/>
              <p:cNvSpPr/>
              <p:nvPr/>
            </p:nvSpPr>
            <p:spPr>
              <a:xfrm>
                <a:off x="5937928" y="5980688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5" name="椭圆 464"/>
              <p:cNvSpPr/>
              <p:nvPr/>
            </p:nvSpPr>
            <p:spPr>
              <a:xfrm>
                <a:off x="4916848" y="6188325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6" name="椭圆 465"/>
              <p:cNvSpPr/>
              <p:nvPr/>
            </p:nvSpPr>
            <p:spPr>
              <a:xfrm>
                <a:off x="4488353" y="265727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7" name="椭圆 466"/>
              <p:cNvSpPr/>
              <p:nvPr/>
            </p:nvSpPr>
            <p:spPr>
              <a:xfrm>
                <a:off x="3129568" y="235722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8" name="椭圆 467"/>
              <p:cNvSpPr/>
              <p:nvPr/>
            </p:nvSpPr>
            <p:spPr>
              <a:xfrm>
                <a:off x="6107323" y="2572227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69" name="椭圆 468"/>
              <p:cNvSpPr/>
              <p:nvPr/>
            </p:nvSpPr>
            <p:spPr>
              <a:xfrm>
                <a:off x="5431118" y="1544823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70" name="椭圆 469"/>
              <p:cNvSpPr/>
              <p:nvPr/>
            </p:nvSpPr>
            <p:spPr>
              <a:xfrm>
                <a:off x="3338442" y="4860972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71" name="椭圆 470"/>
              <p:cNvSpPr/>
              <p:nvPr/>
            </p:nvSpPr>
            <p:spPr>
              <a:xfrm>
                <a:off x="4080450" y="3493613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72" name="椭圆 471"/>
              <p:cNvSpPr/>
              <p:nvPr/>
            </p:nvSpPr>
            <p:spPr>
              <a:xfrm>
                <a:off x="5359118" y="5685361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473" name="椭圆 472"/>
              <p:cNvSpPr/>
              <p:nvPr/>
            </p:nvSpPr>
            <p:spPr>
              <a:xfrm>
                <a:off x="6857155" y="3464768"/>
                <a:ext cx="72000" cy="72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</p:grpSp>
        <p:cxnSp>
          <p:nvCxnSpPr>
            <p:cNvPr id="414" name="直接连接符 413"/>
            <p:cNvCxnSpPr>
              <a:stCxn id="451" idx="4"/>
              <a:endCxn id="469" idx="0"/>
            </p:cNvCxnSpPr>
            <p:nvPr/>
          </p:nvCxnSpPr>
          <p:spPr>
            <a:xfrm>
              <a:off x="5105248" y="1155945"/>
              <a:ext cx="514270" cy="54127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直接连接符 414"/>
            <p:cNvCxnSpPr>
              <a:stCxn id="450" idx="5"/>
              <a:endCxn id="469" idx="2"/>
            </p:cNvCxnSpPr>
            <p:nvPr/>
          </p:nvCxnSpPr>
          <p:spPr>
            <a:xfrm>
              <a:off x="4116893" y="1345521"/>
              <a:ext cx="1466625" cy="38770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直接连接符 415"/>
            <p:cNvCxnSpPr>
              <a:stCxn id="467" idx="0"/>
              <a:endCxn id="450" idx="4"/>
            </p:cNvCxnSpPr>
            <p:nvPr/>
          </p:nvCxnSpPr>
          <p:spPr>
            <a:xfrm flipV="1">
              <a:off x="3317968" y="1356065"/>
              <a:ext cx="773469" cy="115356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直接连接符 416"/>
            <p:cNvCxnSpPr>
              <a:stCxn id="472" idx="3"/>
              <a:endCxn id="465" idx="0"/>
            </p:cNvCxnSpPr>
            <p:nvPr/>
          </p:nvCxnSpPr>
          <p:spPr>
            <a:xfrm flipH="1">
              <a:off x="5105248" y="5899217"/>
              <a:ext cx="416814" cy="44150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直接连接符 417"/>
            <p:cNvCxnSpPr>
              <a:stCxn id="455" idx="6"/>
            </p:cNvCxnSpPr>
            <p:nvPr/>
          </p:nvCxnSpPr>
          <p:spPr>
            <a:xfrm flipV="1">
              <a:off x="2705528" y="2545627"/>
              <a:ext cx="576440" cy="19911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直接连接符 418"/>
            <p:cNvCxnSpPr>
              <a:stCxn id="467" idx="6"/>
              <a:endCxn id="466" idx="2"/>
            </p:cNvCxnSpPr>
            <p:nvPr/>
          </p:nvCxnSpPr>
          <p:spPr>
            <a:xfrm>
              <a:off x="3353968" y="2545627"/>
              <a:ext cx="1286785" cy="30005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直接连接符 419"/>
            <p:cNvCxnSpPr>
              <a:stCxn id="466" idx="0"/>
              <a:endCxn id="469" idx="4"/>
            </p:cNvCxnSpPr>
            <p:nvPr/>
          </p:nvCxnSpPr>
          <p:spPr>
            <a:xfrm flipV="1">
              <a:off x="4676753" y="1769223"/>
              <a:ext cx="942765" cy="104045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直接连接符 420"/>
            <p:cNvCxnSpPr>
              <a:stCxn id="458" idx="7"/>
              <a:endCxn id="467" idx="3"/>
            </p:cNvCxnSpPr>
            <p:nvPr/>
          </p:nvCxnSpPr>
          <p:spPr>
            <a:xfrm flipV="1">
              <a:off x="2494504" y="2571083"/>
              <a:ext cx="798008" cy="11398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直接连接符 421"/>
            <p:cNvCxnSpPr>
              <a:stCxn id="467" idx="5"/>
              <a:endCxn id="471" idx="1"/>
            </p:cNvCxnSpPr>
            <p:nvPr/>
          </p:nvCxnSpPr>
          <p:spPr>
            <a:xfrm>
              <a:off x="3343424" y="2571083"/>
              <a:ext cx="899970" cy="10854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直接连接符 422"/>
            <p:cNvCxnSpPr>
              <a:stCxn id="469" idx="7"/>
              <a:endCxn id="452" idx="3"/>
            </p:cNvCxnSpPr>
            <p:nvPr/>
          </p:nvCxnSpPr>
          <p:spPr>
            <a:xfrm flipV="1">
              <a:off x="5644974" y="1345025"/>
              <a:ext cx="455898" cy="36274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直接连接符 423"/>
            <p:cNvCxnSpPr>
              <a:stCxn id="469" idx="6"/>
              <a:endCxn id="453" idx="2"/>
            </p:cNvCxnSpPr>
            <p:nvPr/>
          </p:nvCxnSpPr>
          <p:spPr>
            <a:xfrm>
              <a:off x="5655518" y="1733223"/>
              <a:ext cx="1259969" cy="1566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直接连接符 424"/>
            <p:cNvCxnSpPr>
              <a:stCxn id="467" idx="7"/>
              <a:endCxn id="469" idx="3"/>
            </p:cNvCxnSpPr>
            <p:nvPr/>
          </p:nvCxnSpPr>
          <p:spPr>
            <a:xfrm flipV="1">
              <a:off x="3343424" y="1758679"/>
              <a:ext cx="2250638" cy="76149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直接连接符 425"/>
            <p:cNvCxnSpPr>
              <a:stCxn id="469" idx="5"/>
              <a:endCxn id="468" idx="1"/>
            </p:cNvCxnSpPr>
            <p:nvPr/>
          </p:nvCxnSpPr>
          <p:spPr>
            <a:xfrm>
              <a:off x="5644974" y="1758679"/>
              <a:ext cx="625293" cy="97649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直接连接符 426"/>
            <p:cNvCxnSpPr>
              <a:stCxn id="466" idx="6"/>
              <a:endCxn id="468" idx="2"/>
            </p:cNvCxnSpPr>
            <p:nvPr/>
          </p:nvCxnSpPr>
          <p:spPr>
            <a:xfrm flipV="1">
              <a:off x="4712753" y="2760627"/>
              <a:ext cx="1546970" cy="8505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直接连接符 427"/>
            <p:cNvCxnSpPr>
              <a:stCxn id="468" idx="3"/>
              <a:endCxn id="472" idx="0"/>
            </p:cNvCxnSpPr>
            <p:nvPr/>
          </p:nvCxnSpPr>
          <p:spPr>
            <a:xfrm flipH="1">
              <a:off x="5547518" y="2786083"/>
              <a:ext cx="722749" cy="305167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直接连接符 428"/>
            <p:cNvCxnSpPr>
              <a:stCxn id="468" idx="0"/>
              <a:endCxn id="453" idx="3"/>
            </p:cNvCxnSpPr>
            <p:nvPr/>
          </p:nvCxnSpPr>
          <p:spPr>
            <a:xfrm flipV="1">
              <a:off x="6295723" y="1915353"/>
              <a:ext cx="630308" cy="809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直接连接符 429"/>
            <p:cNvCxnSpPr>
              <a:stCxn id="468" idx="5"/>
              <a:endCxn id="473" idx="1"/>
            </p:cNvCxnSpPr>
            <p:nvPr/>
          </p:nvCxnSpPr>
          <p:spPr>
            <a:xfrm>
              <a:off x="6321179" y="2786083"/>
              <a:ext cx="698920" cy="84162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直接连接符 430"/>
            <p:cNvCxnSpPr>
              <a:stCxn id="473" idx="0"/>
              <a:endCxn id="453" idx="4"/>
            </p:cNvCxnSpPr>
            <p:nvPr/>
          </p:nvCxnSpPr>
          <p:spPr>
            <a:xfrm flipH="1" flipV="1">
              <a:off x="6951487" y="1925897"/>
              <a:ext cx="94068" cy="169127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直接连接符 431"/>
            <p:cNvCxnSpPr>
              <a:stCxn id="473" idx="7"/>
              <a:endCxn id="456" idx="3"/>
            </p:cNvCxnSpPr>
            <p:nvPr/>
          </p:nvCxnSpPr>
          <p:spPr>
            <a:xfrm flipV="1">
              <a:off x="7071011" y="2770197"/>
              <a:ext cx="436307" cy="85751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3" name="直接连接符 432"/>
            <p:cNvCxnSpPr>
              <a:stCxn id="460" idx="1"/>
              <a:endCxn id="473" idx="5"/>
            </p:cNvCxnSpPr>
            <p:nvPr/>
          </p:nvCxnSpPr>
          <p:spPr>
            <a:xfrm flipH="1" flipV="1">
              <a:off x="7071011" y="3678624"/>
              <a:ext cx="413447" cy="107405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4" name="直接连接符 433"/>
            <p:cNvCxnSpPr>
              <a:stCxn id="466" idx="4"/>
              <a:endCxn id="472" idx="1"/>
            </p:cNvCxnSpPr>
            <p:nvPr/>
          </p:nvCxnSpPr>
          <p:spPr>
            <a:xfrm>
              <a:off x="4676753" y="2881677"/>
              <a:ext cx="845309" cy="296662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直接连接符 434"/>
            <p:cNvCxnSpPr>
              <a:stCxn id="471" idx="5"/>
              <a:endCxn id="472" idx="1"/>
            </p:cNvCxnSpPr>
            <p:nvPr/>
          </p:nvCxnSpPr>
          <p:spPr>
            <a:xfrm>
              <a:off x="4294306" y="3707469"/>
              <a:ext cx="1227756" cy="214083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直接连接符 435"/>
            <p:cNvCxnSpPr>
              <a:stCxn id="458" idx="5"/>
              <a:endCxn id="470" idx="1"/>
            </p:cNvCxnSpPr>
            <p:nvPr/>
          </p:nvCxnSpPr>
          <p:spPr>
            <a:xfrm>
              <a:off x="2494504" y="3761893"/>
              <a:ext cx="1006882" cy="126202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直接连接符 436"/>
            <p:cNvCxnSpPr>
              <a:stCxn id="470" idx="7"/>
              <a:endCxn id="471" idx="2"/>
            </p:cNvCxnSpPr>
            <p:nvPr/>
          </p:nvCxnSpPr>
          <p:spPr>
            <a:xfrm flipV="1">
              <a:off x="3552298" y="3682013"/>
              <a:ext cx="680552" cy="134190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直接连接符 437"/>
            <p:cNvCxnSpPr>
              <a:stCxn id="470" idx="0"/>
              <a:endCxn id="467" idx="4"/>
            </p:cNvCxnSpPr>
            <p:nvPr/>
          </p:nvCxnSpPr>
          <p:spPr>
            <a:xfrm flipH="1" flipV="1">
              <a:off x="3317968" y="2581627"/>
              <a:ext cx="208874" cy="243174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9" name="直接连接符 438"/>
            <p:cNvCxnSpPr>
              <a:stCxn id="467" idx="1"/>
              <a:endCxn id="454" idx="4"/>
            </p:cNvCxnSpPr>
            <p:nvPr/>
          </p:nvCxnSpPr>
          <p:spPr>
            <a:xfrm flipH="1" flipV="1">
              <a:off x="3245968" y="1921650"/>
              <a:ext cx="46544" cy="59852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直接连接符 439"/>
            <p:cNvCxnSpPr>
              <a:stCxn id="461" idx="0"/>
              <a:endCxn id="473" idx="4"/>
            </p:cNvCxnSpPr>
            <p:nvPr/>
          </p:nvCxnSpPr>
          <p:spPr>
            <a:xfrm flipV="1">
              <a:off x="6960914" y="3689168"/>
              <a:ext cx="84641" cy="188994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直接连接符 440"/>
            <p:cNvCxnSpPr>
              <a:stCxn id="473" idx="3"/>
              <a:endCxn id="472" idx="7"/>
            </p:cNvCxnSpPr>
            <p:nvPr/>
          </p:nvCxnSpPr>
          <p:spPr>
            <a:xfrm flipH="1">
              <a:off x="5572974" y="3678624"/>
              <a:ext cx="1447125" cy="216968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直接连接符 441"/>
            <p:cNvCxnSpPr>
              <a:stCxn id="472" idx="6"/>
              <a:endCxn id="461" idx="2"/>
            </p:cNvCxnSpPr>
            <p:nvPr/>
          </p:nvCxnSpPr>
          <p:spPr>
            <a:xfrm flipV="1">
              <a:off x="5583518" y="5615109"/>
              <a:ext cx="1341396" cy="25865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直接连接符 442"/>
            <p:cNvCxnSpPr>
              <a:stCxn id="472" idx="5"/>
              <a:endCxn id="464" idx="1"/>
            </p:cNvCxnSpPr>
            <p:nvPr/>
          </p:nvCxnSpPr>
          <p:spPr>
            <a:xfrm>
              <a:off x="5572974" y="5899217"/>
              <a:ext cx="527898" cy="24441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直接连接符 443"/>
            <p:cNvCxnSpPr>
              <a:stCxn id="471" idx="0"/>
              <a:endCxn id="466" idx="3"/>
            </p:cNvCxnSpPr>
            <p:nvPr/>
          </p:nvCxnSpPr>
          <p:spPr>
            <a:xfrm flipV="1">
              <a:off x="4268850" y="2871133"/>
              <a:ext cx="382447" cy="77488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直接连接符 444"/>
            <p:cNvCxnSpPr>
              <a:stCxn id="470" idx="6"/>
              <a:endCxn id="472" idx="2"/>
            </p:cNvCxnSpPr>
            <p:nvPr/>
          </p:nvCxnSpPr>
          <p:spPr>
            <a:xfrm>
              <a:off x="3562842" y="5049372"/>
              <a:ext cx="1948676" cy="82438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直接连接符 445"/>
            <p:cNvCxnSpPr>
              <a:stCxn id="459" idx="6"/>
              <a:endCxn id="470" idx="2"/>
            </p:cNvCxnSpPr>
            <p:nvPr/>
          </p:nvCxnSpPr>
          <p:spPr>
            <a:xfrm>
              <a:off x="2723516" y="4804810"/>
              <a:ext cx="767326" cy="24456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直接连接符 446"/>
            <p:cNvCxnSpPr>
              <a:stCxn id="462" idx="7"/>
              <a:endCxn id="470" idx="3"/>
            </p:cNvCxnSpPr>
            <p:nvPr/>
          </p:nvCxnSpPr>
          <p:spPr>
            <a:xfrm flipV="1">
              <a:off x="3271424" y="5074828"/>
              <a:ext cx="229962" cy="51057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直接连接符 447"/>
            <p:cNvCxnSpPr>
              <a:stCxn id="463" idx="0"/>
              <a:endCxn id="470" idx="5"/>
            </p:cNvCxnSpPr>
            <p:nvPr/>
          </p:nvCxnSpPr>
          <p:spPr>
            <a:xfrm flipH="1" flipV="1">
              <a:off x="3552298" y="5074828"/>
              <a:ext cx="539139" cy="105875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直接连接符 448"/>
            <p:cNvCxnSpPr>
              <a:stCxn id="463" idx="7"/>
              <a:endCxn id="472" idx="2"/>
            </p:cNvCxnSpPr>
            <p:nvPr/>
          </p:nvCxnSpPr>
          <p:spPr>
            <a:xfrm flipV="1">
              <a:off x="4116893" y="5873761"/>
              <a:ext cx="1394625" cy="2703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4" name="弧形 473"/>
          <p:cNvSpPr/>
          <p:nvPr/>
        </p:nvSpPr>
        <p:spPr>
          <a:xfrm rot="20632431" flipV="1">
            <a:off x="1150443" y="2505246"/>
            <a:ext cx="5367474" cy="948964"/>
          </a:xfrm>
          <a:prstGeom prst="arc">
            <a:avLst>
              <a:gd name="adj1" fmla="val 10167527"/>
              <a:gd name="adj2" fmla="val 685371"/>
            </a:avLst>
          </a:prstGeom>
          <a:ln w="38100">
            <a:solidFill>
              <a:srgbClr val="9D81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475" name="圆角矩形 474"/>
          <p:cNvSpPr/>
          <p:nvPr/>
        </p:nvSpPr>
        <p:spPr>
          <a:xfrm>
            <a:off x="3159711" y="2084850"/>
            <a:ext cx="4920911" cy="1384103"/>
          </a:xfrm>
          <a:prstGeom prst="roundRect">
            <a:avLst/>
          </a:prstGeom>
          <a:solidFill>
            <a:srgbClr val="292130"/>
          </a:solidFill>
          <a:ln>
            <a:noFill/>
          </a:ln>
          <a:effectLst>
            <a:outerShdw blurRad="381000" dist="127000" dir="2700000" algn="tl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/>
          </a:p>
        </p:txBody>
      </p:sp>
      <p:sp>
        <p:nvSpPr>
          <p:cNvPr id="477" name="等腰三角形 476"/>
          <p:cNvSpPr/>
          <p:nvPr/>
        </p:nvSpPr>
        <p:spPr>
          <a:xfrm rot="2134315">
            <a:off x="6487603" y="3485425"/>
            <a:ext cx="476415" cy="410702"/>
          </a:xfrm>
          <a:prstGeom prst="triangle">
            <a:avLst/>
          </a:prstGeom>
          <a:solidFill>
            <a:srgbClr val="A06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478" name="等腰三角形 477"/>
          <p:cNvSpPr/>
          <p:nvPr/>
        </p:nvSpPr>
        <p:spPr>
          <a:xfrm rot="12600000">
            <a:off x="8471579" y="2577413"/>
            <a:ext cx="163074" cy="140581"/>
          </a:xfrm>
          <a:prstGeom prst="triangle">
            <a:avLst/>
          </a:prstGeom>
          <a:solidFill>
            <a:srgbClr val="A25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479" name="等腰三角形 478"/>
          <p:cNvSpPr/>
          <p:nvPr/>
        </p:nvSpPr>
        <p:spPr>
          <a:xfrm rot="460079">
            <a:off x="5396212" y="1849663"/>
            <a:ext cx="314141" cy="270812"/>
          </a:xfrm>
          <a:prstGeom prst="triangle">
            <a:avLst/>
          </a:prstGeom>
          <a:solidFill>
            <a:srgbClr val="8A3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480" name="等腰三角形 479"/>
          <p:cNvSpPr/>
          <p:nvPr/>
        </p:nvSpPr>
        <p:spPr>
          <a:xfrm rot="460079">
            <a:off x="8434270" y="2270780"/>
            <a:ext cx="275478" cy="237481"/>
          </a:xfrm>
          <a:prstGeom prst="triangle">
            <a:avLst/>
          </a:prstGeom>
          <a:solidFill>
            <a:srgbClr val="8A3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481" name="等腰三角形 480"/>
          <p:cNvSpPr/>
          <p:nvPr/>
        </p:nvSpPr>
        <p:spPr>
          <a:xfrm rot="9914774">
            <a:off x="3515155" y="1983548"/>
            <a:ext cx="249357" cy="214962"/>
          </a:xfrm>
          <a:prstGeom prst="triangle">
            <a:avLst/>
          </a:prstGeom>
          <a:solidFill>
            <a:srgbClr val="A25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482" name="等腰三角形 481"/>
          <p:cNvSpPr/>
          <p:nvPr/>
        </p:nvSpPr>
        <p:spPr>
          <a:xfrm rot="7123616">
            <a:off x="3045897" y="2586092"/>
            <a:ext cx="179254" cy="199525"/>
          </a:xfrm>
          <a:prstGeom prst="triangle">
            <a:avLst/>
          </a:prstGeom>
          <a:solidFill>
            <a:srgbClr val="8A3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483" name="等腰三角形 482"/>
          <p:cNvSpPr/>
          <p:nvPr/>
        </p:nvSpPr>
        <p:spPr>
          <a:xfrm rot="3215337">
            <a:off x="6778818" y="3641544"/>
            <a:ext cx="330229" cy="284680"/>
          </a:xfrm>
          <a:prstGeom prst="triangle">
            <a:avLst/>
          </a:prstGeom>
          <a:solidFill>
            <a:srgbClr val="A353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484" name="文本框 483"/>
          <p:cNvSpPr txBox="1"/>
          <p:nvPr/>
        </p:nvSpPr>
        <p:spPr>
          <a:xfrm>
            <a:off x="3119202" y="2031529"/>
            <a:ext cx="5031803" cy="1419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625" dirty="0">
                <a:gradFill>
                  <a:gsLst>
                    <a:gs pos="100000">
                      <a:srgbClr val="60364C"/>
                    </a:gs>
                    <a:gs pos="0">
                      <a:srgbClr val="321D2C"/>
                    </a:gs>
                  </a:gsLst>
                  <a:lin ang="5400000" scaled="1"/>
                </a:gradFill>
              </a:rPr>
              <a:t>201</a:t>
            </a:r>
            <a:r>
              <a:rPr lang="en-US" altLang="zh-Hans" sz="8625" dirty="0">
                <a:gradFill>
                  <a:gsLst>
                    <a:gs pos="100000">
                      <a:srgbClr val="60364C"/>
                    </a:gs>
                    <a:gs pos="0">
                      <a:srgbClr val="321D2C"/>
                    </a:gs>
                  </a:gsLst>
                  <a:lin ang="5400000" scaled="1"/>
                </a:gradFill>
              </a:rPr>
              <a:t>8 </a:t>
            </a:r>
            <a:r>
              <a:rPr lang="zh-Hans" altLang="en-US" sz="8625" dirty="0">
                <a:gradFill>
                  <a:gsLst>
                    <a:gs pos="100000">
                      <a:srgbClr val="60364C"/>
                    </a:gs>
                    <a:gs pos="0">
                      <a:srgbClr val="321D2C"/>
                    </a:gs>
                  </a:gsLst>
                  <a:lin ang="5400000" scaled="1"/>
                </a:gradFill>
              </a:rPr>
              <a:t>谢谢</a:t>
            </a:r>
            <a:endParaRPr lang="zh-CN" altLang="en-US" sz="8625" dirty="0">
              <a:gradFill>
                <a:gsLst>
                  <a:gs pos="100000">
                    <a:srgbClr val="60364C"/>
                  </a:gs>
                  <a:gs pos="0">
                    <a:srgbClr val="321D2C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90632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xit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xit" presetSubtype="0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xit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xit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2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1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1" dur="2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75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7" dur="75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0" dur="75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22" presetClass="entr" presetSubtype="4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3" dur="75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6" dur="75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9" dur="75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2" dur="75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5" dur="75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8" dur="75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1" dur="75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4" dur="75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7" dur="75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0" dur="75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75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75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22" presetClass="entr" presetSubtype="4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9" dur="75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2" dur="75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5" dur="75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8" dur="75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1" dur="75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4" dur="75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7" dur="75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0" dur="75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22" presetClass="entr" presetSubtype="4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3" dur="75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6" dur="75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9" dur="75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2" dur="75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5" dur="75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8" dur="75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1" dur="75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4" dur="75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22" presetClass="entr" presetSubtype="4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7" dur="75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0" dur="75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3" dur="75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4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6" dur="75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9" dur="75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0" presetID="22" presetClass="entr" presetSubtype="4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2" dur="75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1" presetClass="exit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7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3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9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3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5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7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1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3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1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9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1" presetID="8" presetClass="emph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animRot by="21600000">
                                      <p:cBhvr>
                                        <p:cTn id="402" dur="1000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3" presetID="53" presetClass="entr" presetSubtype="16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5" dur="25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25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7" dur="2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8" presetID="8" presetClass="emph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Rot by="-21600000">
                                      <p:cBhvr>
                                        <p:cTn id="409" dur="85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0" presetID="22" presetClass="entr" presetSubtype="2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2"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2" presetClass="entr" presetSubtype="2" fill="hold" grpId="0" nodeType="withEffect">
                                  <p:stCondLst>
                                    <p:cond delay="1175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5" dur="1000" fill="hold"/>
                                        <p:tgtEl>
                                          <p:spTgt spid="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6" dur="1000" fill="hold"/>
                                        <p:tgtEl>
                                          <p:spTgt spid="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7" presetID="2" presetClass="entr" presetSubtype="9" fill="hold" grpId="0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9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0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1" presetID="2" presetClass="entr" presetSubtype="1" fill="hold" grpId="0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3" dur="1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4" dur="1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2" presetClass="entr" presetSubtype="1" fill="hold" grpId="0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7" dur="10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8" dur="10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9" presetID="2" presetClass="entr" presetSubtype="3" fill="hold" grpId="0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1" dur="10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2" dur="10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3" presetID="2" presetClass="entr" presetSubtype="3" fill="hold" grpId="0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5" dur="10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6" dur="10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7" presetID="2" presetClass="entr" presetSubtype="4" fill="hold" grpId="0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9" dur="10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0" dur="10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1" presetID="2" presetClass="entr" presetSubtype="4" fill="hold" grpId="0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3" dur="10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4" dur="10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5" fill="hold">
                      <p:stCondLst>
                        <p:cond delay="indefinite"/>
                      </p:stCondLst>
                      <p:childTnLst>
                        <p:par>
                          <p:cTn id="446" fill="hold">
                            <p:stCondLst>
                              <p:cond delay="0"/>
                            </p:stCondLst>
                            <p:childTnLst>
                              <p:par>
                                <p:cTn id="447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4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50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1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9" grpId="0" animBg="1"/>
      <p:bldP spid="349" grpId="1" animBg="1"/>
      <p:bldP spid="474" grpId="0" animBg="1"/>
      <p:bldP spid="475" grpId="0" animBg="1"/>
      <p:bldP spid="477" grpId="0" animBg="1"/>
      <p:bldP spid="478" grpId="0" animBg="1"/>
      <p:bldP spid="479" grpId="0" animBg="1"/>
      <p:bldP spid="480" grpId="0" animBg="1"/>
      <p:bldP spid="481" grpId="0" animBg="1"/>
      <p:bldP spid="482" grpId="0" animBg="1"/>
      <p:bldP spid="483" grpId="0" animBg="1"/>
      <p:bldP spid="48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399" y="425317"/>
            <a:ext cx="846443" cy="659285"/>
            <a:chOff x="5896029" y="567090"/>
            <a:chExt cx="2542304" cy="1980172"/>
          </a:xfrm>
        </p:grpSpPr>
        <p:grpSp>
          <p:nvGrpSpPr>
            <p:cNvPr id="5" name="组合 4"/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/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/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/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/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/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/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/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01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/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1041984" y="517241"/>
            <a:ext cx="2104064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课时计划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1253456" y="1782208"/>
            <a:ext cx="1213553" cy="2354901"/>
            <a:chOff x="1419709" y="1270654"/>
            <a:chExt cx="1213553" cy="2354901"/>
          </a:xfrm>
        </p:grpSpPr>
        <p:sp>
          <p:nvSpPr>
            <p:cNvPr id="74" name="圆角矩形 73"/>
            <p:cNvSpPr/>
            <p:nvPr/>
          </p:nvSpPr>
          <p:spPr bwMode="auto">
            <a:xfrm rot="5400000">
              <a:off x="849035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50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椭圆 74"/>
            <p:cNvSpPr/>
            <p:nvPr/>
          </p:nvSpPr>
          <p:spPr bwMode="auto">
            <a:xfrm>
              <a:off x="1552084" y="1411263"/>
              <a:ext cx="948800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Text Box 39"/>
            <p:cNvSpPr txBox="1">
              <a:spLocks noChangeArrowheads="1"/>
            </p:cNvSpPr>
            <p:nvPr/>
          </p:nvSpPr>
          <p:spPr bwMode="auto">
            <a:xfrm>
              <a:off x="1505018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1</a:t>
              </a:r>
            </a:p>
          </p:txBody>
        </p:sp>
        <p:sp>
          <p:nvSpPr>
            <p:cNvPr id="77" name="矩形 261"/>
            <p:cNvSpPr>
              <a:spLocks noChangeArrowheads="1"/>
            </p:cNvSpPr>
            <p:nvPr/>
          </p:nvSpPr>
          <p:spPr bwMode="auto">
            <a:xfrm>
              <a:off x="1527084" y="1946709"/>
              <a:ext cx="1031051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Hans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天文现象讲解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Text Box 39"/>
            <p:cNvSpPr txBox="1">
              <a:spLocks noChangeArrowheads="1"/>
            </p:cNvSpPr>
            <p:nvPr/>
          </p:nvSpPr>
          <p:spPr bwMode="auto">
            <a:xfrm>
              <a:off x="1499515" y="2712116"/>
              <a:ext cx="1086190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en-US" altLang="zh-Han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#3</a:t>
              </a:r>
              <a:endPara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702675" y="4609650"/>
            <a:ext cx="417263" cy="228018"/>
            <a:chOff x="1868930" y="4098093"/>
            <a:chExt cx="417263" cy="228018"/>
          </a:xfrm>
        </p:grpSpPr>
        <p:sp>
          <p:nvSpPr>
            <p:cNvPr id="82" name="燕尾形 81"/>
            <p:cNvSpPr/>
            <p:nvPr/>
          </p:nvSpPr>
          <p:spPr>
            <a:xfrm>
              <a:off x="1868930" y="4098093"/>
              <a:ext cx="228018" cy="228018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燕尾形 82"/>
            <p:cNvSpPr/>
            <p:nvPr/>
          </p:nvSpPr>
          <p:spPr>
            <a:xfrm>
              <a:off x="2058175" y="4098093"/>
              <a:ext cx="228018" cy="228018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2990179" y="1782208"/>
            <a:ext cx="1213553" cy="2354901"/>
            <a:chOff x="3156432" y="1270654"/>
            <a:chExt cx="1213553" cy="2354901"/>
          </a:xfrm>
        </p:grpSpPr>
        <p:sp>
          <p:nvSpPr>
            <p:cNvPr id="85" name="圆角矩形 84"/>
            <p:cNvSpPr/>
            <p:nvPr/>
          </p:nvSpPr>
          <p:spPr bwMode="auto">
            <a:xfrm rot="5400000">
              <a:off x="2585758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50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椭圆 85"/>
            <p:cNvSpPr/>
            <p:nvPr/>
          </p:nvSpPr>
          <p:spPr bwMode="auto">
            <a:xfrm>
              <a:off x="3288808" y="1411263"/>
              <a:ext cx="948801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Text Box 39"/>
            <p:cNvSpPr txBox="1">
              <a:spLocks noChangeArrowheads="1"/>
            </p:cNvSpPr>
            <p:nvPr/>
          </p:nvSpPr>
          <p:spPr bwMode="auto">
            <a:xfrm>
              <a:off x="3241741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2</a:t>
              </a:r>
            </a:p>
          </p:txBody>
        </p:sp>
        <p:sp>
          <p:nvSpPr>
            <p:cNvPr id="88" name="矩形 261"/>
            <p:cNvSpPr>
              <a:spLocks noChangeArrowheads="1"/>
            </p:cNvSpPr>
            <p:nvPr/>
          </p:nvSpPr>
          <p:spPr bwMode="auto">
            <a:xfrm>
              <a:off x="3363099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Hans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宇宙简史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Text Box 39"/>
            <p:cNvSpPr txBox="1">
              <a:spLocks noChangeArrowheads="1"/>
            </p:cNvSpPr>
            <p:nvPr/>
          </p:nvSpPr>
          <p:spPr bwMode="auto">
            <a:xfrm>
              <a:off x="3220112" y="2712116"/>
              <a:ext cx="1086190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en-US" altLang="zh-Han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#2</a:t>
              </a:r>
              <a:endPara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4730703" y="1782208"/>
            <a:ext cx="1213553" cy="2354901"/>
            <a:chOff x="4896956" y="1270654"/>
            <a:chExt cx="1213553" cy="2354901"/>
          </a:xfrm>
        </p:grpSpPr>
        <p:sp>
          <p:nvSpPr>
            <p:cNvPr id="91" name="圆角矩形 90"/>
            <p:cNvSpPr/>
            <p:nvPr/>
          </p:nvSpPr>
          <p:spPr bwMode="auto">
            <a:xfrm rot="5400000">
              <a:off x="4326282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50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椭圆 91"/>
            <p:cNvSpPr/>
            <p:nvPr/>
          </p:nvSpPr>
          <p:spPr bwMode="auto">
            <a:xfrm>
              <a:off x="5029333" y="1411263"/>
              <a:ext cx="948801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Text Box 39"/>
            <p:cNvSpPr txBox="1">
              <a:spLocks noChangeArrowheads="1"/>
            </p:cNvSpPr>
            <p:nvPr/>
          </p:nvSpPr>
          <p:spPr bwMode="auto">
            <a:xfrm>
              <a:off x="4982265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3</a:t>
              </a:r>
            </a:p>
          </p:txBody>
        </p:sp>
        <p:sp>
          <p:nvSpPr>
            <p:cNvPr id="94" name="矩形 261"/>
            <p:cNvSpPr>
              <a:spLocks noChangeArrowheads="1"/>
            </p:cNvSpPr>
            <p:nvPr/>
          </p:nvSpPr>
          <p:spPr bwMode="auto">
            <a:xfrm>
              <a:off x="5103624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Hans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航天基础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Text Box 39"/>
            <p:cNvSpPr txBox="1">
              <a:spLocks noChangeArrowheads="1"/>
            </p:cNvSpPr>
            <p:nvPr/>
          </p:nvSpPr>
          <p:spPr bwMode="auto">
            <a:xfrm>
              <a:off x="4965616" y="2712116"/>
              <a:ext cx="1086190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en-US" altLang="zh-Han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#1</a:t>
              </a:r>
              <a:endPara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6424357" y="1782208"/>
            <a:ext cx="1213553" cy="2354901"/>
            <a:chOff x="6590610" y="1270654"/>
            <a:chExt cx="1213553" cy="2354901"/>
          </a:xfrm>
        </p:grpSpPr>
        <p:sp>
          <p:nvSpPr>
            <p:cNvPr id="97" name="圆角矩形 96"/>
            <p:cNvSpPr/>
            <p:nvPr/>
          </p:nvSpPr>
          <p:spPr bwMode="auto">
            <a:xfrm rot="5400000">
              <a:off x="6019936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50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8" name="椭圆 97"/>
            <p:cNvSpPr/>
            <p:nvPr/>
          </p:nvSpPr>
          <p:spPr bwMode="auto">
            <a:xfrm>
              <a:off x="6722985" y="1411263"/>
              <a:ext cx="948800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Text Box 39"/>
            <p:cNvSpPr txBox="1">
              <a:spLocks noChangeArrowheads="1"/>
            </p:cNvSpPr>
            <p:nvPr/>
          </p:nvSpPr>
          <p:spPr bwMode="auto">
            <a:xfrm>
              <a:off x="6675919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4</a:t>
              </a:r>
            </a:p>
          </p:txBody>
        </p:sp>
        <p:sp>
          <p:nvSpPr>
            <p:cNvPr id="100" name="矩形 261"/>
            <p:cNvSpPr>
              <a:spLocks noChangeArrowheads="1"/>
            </p:cNvSpPr>
            <p:nvPr/>
          </p:nvSpPr>
          <p:spPr bwMode="auto">
            <a:xfrm>
              <a:off x="6675919" y="1959676"/>
              <a:ext cx="1031051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Hans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寻找地外生命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Text Box 39"/>
            <p:cNvSpPr txBox="1">
              <a:spLocks noChangeArrowheads="1"/>
            </p:cNvSpPr>
            <p:nvPr/>
          </p:nvSpPr>
          <p:spPr bwMode="auto">
            <a:xfrm>
              <a:off x="6654290" y="2712116"/>
              <a:ext cx="1086190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en-US" altLang="zh-Han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#1</a:t>
              </a:r>
              <a:endPara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2507531" y="2767310"/>
            <a:ext cx="417263" cy="228018"/>
            <a:chOff x="2673784" y="2255757"/>
            <a:chExt cx="417263" cy="228018"/>
          </a:xfrm>
        </p:grpSpPr>
        <p:sp>
          <p:nvSpPr>
            <p:cNvPr id="103" name="燕尾形 102"/>
            <p:cNvSpPr/>
            <p:nvPr/>
          </p:nvSpPr>
          <p:spPr>
            <a:xfrm>
              <a:off x="2673784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" name="燕尾形 103"/>
            <p:cNvSpPr/>
            <p:nvPr/>
          </p:nvSpPr>
          <p:spPr>
            <a:xfrm>
              <a:off x="2863029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5984802" y="2767310"/>
            <a:ext cx="417263" cy="228018"/>
            <a:chOff x="6151055" y="2255757"/>
            <a:chExt cx="417263" cy="228018"/>
          </a:xfrm>
        </p:grpSpPr>
        <p:sp>
          <p:nvSpPr>
            <p:cNvPr id="106" name="燕尾形 105"/>
            <p:cNvSpPr/>
            <p:nvPr/>
          </p:nvSpPr>
          <p:spPr>
            <a:xfrm>
              <a:off x="6151055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7" name="燕尾形 106"/>
            <p:cNvSpPr/>
            <p:nvPr/>
          </p:nvSpPr>
          <p:spPr>
            <a:xfrm>
              <a:off x="6340300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4274669" y="2767310"/>
            <a:ext cx="417263" cy="228018"/>
            <a:chOff x="4440922" y="2255757"/>
            <a:chExt cx="417263" cy="228018"/>
          </a:xfrm>
        </p:grpSpPr>
        <p:sp>
          <p:nvSpPr>
            <p:cNvPr id="109" name="燕尾形 108"/>
            <p:cNvSpPr/>
            <p:nvPr/>
          </p:nvSpPr>
          <p:spPr>
            <a:xfrm>
              <a:off x="4440922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0" name="燕尾形 109"/>
            <p:cNvSpPr/>
            <p:nvPr/>
          </p:nvSpPr>
          <p:spPr>
            <a:xfrm>
              <a:off x="4630167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421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399" y="425317"/>
            <a:ext cx="846443" cy="659285"/>
            <a:chOff x="5896029" y="567090"/>
            <a:chExt cx="2542304" cy="1980172"/>
          </a:xfrm>
        </p:grpSpPr>
        <p:grpSp>
          <p:nvGrpSpPr>
            <p:cNvPr id="5" name="组合 4"/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/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/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/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/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/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/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/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01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/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1017564" y="508796"/>
            <a:ext cx="2104064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课时计划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ardrop 7"/>
          <p:cNvSpPr/>
          <p:nvPr/>
        </p:nvSpPr>
        <p:spPr>
          <a:xfrm rot="16200000">
            <a:off x="2395693" y="2686197"/>
            <a:ext cx="1466702" cy="1466703"/>
          </a:xfrm>
          <a:prstGeom prst="teardrop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lIns="27000" tIns="27000" rIns="81000" bIns="34290" rtlCol="0" anchor="ctr"/>
          <a:lstStyle/>
          <a:p>
            <a:pPr algn="ctr"/>
            <a:endParaRPr lang="th-TH" sz="2700" dirty="0"/>
          </a:p>
        </p:txBody>
      </p:sp>
      <p:sp>
        <p:nvSpPr>
          <p:cNvPr id="74" name="Teardrop 10"/>
          <p:cNvSpPr/>
          <p:nvPr/>
        </p:nvSpPr>
        <p:spPr>
          <a:xfrm rot="10800000">
            <a:off x="2395693" y="1590893"/>
            <a:ext cx="1043633" cy="1043633"/>
          </a:xfrm>
          <a:prstGeom prst="teardrop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68580" tIns="27000" rIns="27000" bIns="34290" rtlCol="0" anchor="ctr"/>
          <a:lstStyle/>
          <a:p>
            <a:pPr algn="ctr"/>
            <a:endParaRPr lang="th-TH" sz="3000" dirty="0"/>
          </a:p>
        </p:txBody>
      </p:sp>
      <p:sp>
        <p:nvSpPr>
          <p:cNvPr id="75" name="Teardrop 6"/>
          <p:cNvSpPr/>
          <p:nvPr/>
        </p:nvSpPr>
        <p:spPr>
          <a:xfrm>
            <a:off x="1301073" y="2686197"/>
            <a:ext cx="1043633" cy="1043633"/>
          </a:xfrm>
          <a:prstGeom prst="teardrop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54000" rIns="81000" bIns="34290" rtlCol="0" anchor="ctr"/>
          <a:lstStyle/>
          <a:p>
            <a:pPr algn="ctr"/>
            <a:endParaRPr lang="th-TH" sz="2700" dirty="0"/>
          </a:p>
        </p:txBody>
      </p:sp>
      <p:sp>
        <p:nvSpPr>
          <p:cNvPr id="76" name="Teardrop 8"/>
          <p:cNvSpPr/>
          <p:nvPr/>
        </p:nvSpPr>
        <p:spPr>
          <a:xfrm rot="5400000">
            <a:off x="1301073" y="1588172"/>
            <a:ext cx="1043633" cy="1043633"/>
          </a:xfrm>
          <a:prstGeom prst="teardrop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81000" tIns="27000" rIns="0" bIns="34290" rtlCol="0" anchor="ctr"/>
          <a:lstStyle/>
          <a:p>
            <a:pPr algn="ctr"/>
            <a:endParaRPr lang="th-TH" sz="2700" dirty="0"/>
          </a:p>
        </p:txBody>
      </p:sp>
      <p:sp>
        <p:nvSpPr>
          <p:cNvPr id="77" name="Freeform 52"/>
          <p:cNvSpPr>
            <a:spLocks noEditPoints="1"/>
          </p:cNvSpPr>
          <p:nvPr/>
        </p:nvSpPr>
        <p:spPr bwMode="auto">
          <a:xfrm>
            <a:off x="1608494" y="2950160"/>
            <a:ext cx="428789" cy="461315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1" name="组合 80"/>
          <p:cNvGrpSpPr/>
          <p:nvPr/>
        </p:nvGrpSpPr>
        <p:grpSpPr>
          <a:xfrm>
            <a:off x="4625271" y="1601419"/>
            <a:ext cx="1557338" cy="601858"/>
            <a:chOff x="6167028" y="2135226"/>
            <a:chExt cx="2076450" cy="802477"/>
          </a:xfrm>
        </p:grpSpPr>
        <p:sp>
          <p:nvSpPr>
            <p:cNvPr id="82" name="Rounded Rectangle 72"/>
            <p:cNvSpPr/>
            <p:nvPr/>
          </p:nvSpPr>
          <p:spPr>
            <a:xfrm>
              <a:off x="6167028" y="2167575"/>
              <a:ext cx="1712307" cy="333530"/>
            </a:xfrm>
            <a:prstGeom prst="roundRect">
              <a:avLst>
                <a:gd name="adj" fmla="val 21110"/>
              </a:avLst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6253049" y="2135226"/>
              <a:ext cx="154026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古代星相学</a:t>
              </a:r>
              <a:endParaRPr lang="zh-CN" altLang="en-US" sz="1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6167028" y="2525710"/>
              <a:ext cx="2076450" cy="41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Hans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</a:t>
              </a:r>
              <a:r>
                <a:rPr lang="en-US" altLang="zh-Han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539796" y="1601420"/>
            <a:ext cx="1557338" cy="601859"/>
            <a:chOff x="8719728" y="2135225"/>
            <a:chExt cx="2076450" cy="802478"/>
          </a:xfrm>
        </p:grpSpPr>
        <p:sp>
          <p:nvSpPr>
            <p:cNvPr id="86" name="Rounded Rectangle 72"/>
            <p:cNvSpPr/>
            <p:nvPr/>
          </p:nvSpPr>
          <p:spPr>
            <a:xfrm>
              <a:off x="8786403" y="2167575"/>
              <a:ext cx="1712307" cy="333530"/>
            </a:xfrm>
            <a:prstGeom prst="roundRect">
              <a:avLst>
                <a:gd name="adj" fmla="val 21110"/>
              </a:avLst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8872424" y="2135225"/>
              <a:ext cx="1540264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特别活动</a:t>
              </a:r>
              <a:endParaRPr lang="zh-CN" altLang="en-US" sz="1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8719728" y="2525710"/>
              <a:ext cx="2076450" cy="41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Hans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</a:t>
              </a:r>
              <a:r>
                <a:rPr lang="en-US" altLang="zh-Han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#1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826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 animBg="1"/>
      <p:bldP spid="74" grpId="0" animBg="1"/>
      <p:bldP spid="75" grpId="0" animBg="1"/>
      <p:bldP spid="76" grpId="0" animBg="1"/>
      <p:bldP spid="7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399" y="425317"/>
            <a:ext cx="846443" cy="659285"/>
            <a:chOff x="5896029" y="567090"/>
            <a:chExt cx="2542304" cy="1980172"/>
          </a:xfrm>
        </p:grpSpPr>
        <p:grpSp>
          <p:nvGrpSpPr>
            <p:cNvPr id="5" name="组合 4"/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/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/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/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/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/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/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/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01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/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75" name="组合 84">
            <a:extLst>
              <a:ext uri="{FF2B5EF4-FFF2-40B4-BE49-F238E27FC236}">
                <a16:creationId xmlns:a16="http://schemas.microsoft.com/office/drawing/2014/main" id="{6C4FC922-4EF2-A14C-8D56-052A2424BDD9}"/>
              </a:ext>
            </a:extLst>
          </p:cNvPr>
          <p:cNvGrpSpPr/>
          <p:nvPr/>
        </p:nvGrpSpPr>
        <p:grpSpPr>
          <a:xfrm>
            <a:off x="3734760" y="900797"/>
            <a:ext cx="1557338" cy="601859"/>
            <a:chOff x="8719728" y="2135225"/>
            <a:chExt cx="2076450" cy="802478"/>
          </a:xfrm>
        </p:grpSpPr>
        <p:sp>
          <p:nvSpPr>
            <p:cNvPr id="76" name="Rounded Rectangle 72">
              <a:extLst>
                <a:ext uri="{FF2B5EF4-FFF2-40B4-BE49-F238E27FC236}">
                  <a16:creationId xmlns:a16="http://schemas.microsoft.com/office/drawing/2014/main" id="{7A7CED41-8B96-A643-B6F9-C668EF53CE89}"/>
                </a:ext>
              </a:extLst>
            </p:cNvPr>
            <p:cNvSpPr/>
            <p:nvPr/>
          </p:nvSpPr>
          <p:spPr>
            <a:xfrm>
              <a:off x="8786403" y="2167575"/>
              <a:ext cx="1712307" cy="333530"/>
            </a:xfrm>
            <a:prstGeom prst="roundRect">
              <a:avLst>
                <a:gd name="adj" fmla="val 21110"/>
              </a:avLst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文本框 86">
              <a:extLst>
                <a:ext uri="{FF2B5EF4-FFF2-40B4-BE49-F238E27FC236}">
                  <a16:creationId xmlns:a16="http://schemas.microsoft.com/office/drawing/2014/main" id="{DEB0C247-E55F-2C47-AAD3-981AAEBBEF17}"/>
                </a:ext>
              </a:extLst>
            </p:cNvPr>
            <p:cNvSpPr txBox="1"/>
            <p:nvPr/>
          </p:nvSpPr>
          <p:spPr>
            <a:xfrm>
              <a:off x="8872424" y="2135225"/>
              <a:ext cx="1540264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特别活动</a:t>
              </a:r>
              <a:endParaRPr lang="zh-CN" altLang="en-US" sz="1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文本框 87">
              <a:extLst>
                <a:ext uri="{FF2B5EF4-FFF2-40B4-BE49-F238E27FC236}">
                  <a16:creationId xmlns:a16="http://schemas.microsoft.com/office/drawing/2014/main" id="{6C81E642-6714-414F-8B42-90038224B495}"/>
                </a:ext>
              </a:extLst>
            </p:cNvPr>
            <p:cNvSpPr txBox="1"/>
            <p:nvPr/>
          </p:nvSpPr>
          <p:spPr>
            <a:xfrm>
              <a:off x="8719728" y="2525710"/>
              <a:ext cx="2076450" cy="41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Hans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</a:t>
              </a:r>
              <a:r>
                <a:rPr lang="en-US" altLang="zh-Han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#1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41C0396-996D-C149-89DE-7D62CA5AA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725" y="1684295"/>
            <a:ext cx="3604311" cy="20245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6C7260-904B-F641-B514-30109AA9ADCA}"/>
              </a:ext>
            </a:extLst>
          </p:cNvPr>
          <p:cNvSpPr txBox="1"/>
          <p:nvPr/>
        </p:nvSpPr>
        <p:spPr>
          <a:xfrm>
            <a:off x="2834136" y="3890483"/>
            <a:ext cx="318548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latin typeface="Courier" pitchFamily="2" charset="0"/>
              </a:rPr>
              <a:t>柯文采</a:t>
            </a:r>
            <a:r>
              <a:rPr lang="zh-Hans" altLang="en-US" dirty="0">
                <a:solidFill>
                  <a:schemeClr val="bg1"/>
                </a:solidFill>
                <a:latin typeface="Courier" pitchFamily="2" charset="0"/>
              </a:rPr>
              <a:t> </a:t>
            </a:r>
            <a:r>
              <a:rPr lang="ja-JP" altLang="en-US" dirty="0">
                <a:solidFill>
                  <a:schemeClr val="bg1"/>
                </a:solidFill>
                <a:latin typeface="Courier" pitchFamily="2" charset="0"/>
              </a:rPr>
              <a:t>（</a:t>
            </a:r>
            <a:r>
              <a:rPr lang="en-US" dirty="0">
                <a:solidFill>
                  <a:schemeClr val="bg1"/>
                </a:solidFill>
                <a:latin typeface="Courier" pitchFamily="2" charset="0"/>
              </a:rPr>
              <a:t>Thijs </a:t>
            </a:r>
            <a:r>
              <a:rPr lang="en-US" dirty="0" err="1">
                <a:solidFill>
                  <a:schemeClr val="bg1"/>
                </a:solidFill>
                <a:latin typeface="Courier" pitchFamily="2" charset="0"/>
              </a:rPr>
              <a:t>Kouwenhoven</a:t>
            </a:r>
            <a:r>
              <a:rPr lang="en-US" dirty="0">
                <a:solidFill>
                  <a:schemeClr val="bg1"/>
                </a:solidFill>
                <a:latin typeface="Courier" pitchFamily="2" charset="0"/>
              </a:rPr>
              <a:t>）</a:t>
            </a:r>
            <a:r>
              <a:rPr lang="ja-JP" altLang="en-US" dirty="0">
                <a:solidFill>
                  <a:schemeClr val="bg1"/>
                </a:solidFill>
                <a:latin typeface="Courier" pitchFamily="2" charset="0"/>
              </a:rPr>
              <a:t>博士</a:t>
            </a:r>
            <a:endParaRPr lang="en-US" dirty="0">
              <a:solidFill>
                <a:schemeClr val="bg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4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EF2E-5FA3-D642-A9A1-8EB9D5A2A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35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399" y="425317"/>
            <a:ext cx="846443" cy="659285"/>
            <a:chOff x="5896029" y="567090"/>
            <a:chExt cx="2542304" cy="1980172"/>
          </a:xfrm>
        </p:grpSpPr>
        <p:grpSp>
          <p:nvGrpSpPr>
            <p:cNvPr id="5" name="组合 4"/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/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/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/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/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/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/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/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01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/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1041984" y="517241"/>
            <a:ext cx="2104064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推荐几本书</a:t>
            </a: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3" name="组合 33"/>
          <p:cNvGrpSpPr/>
          <p:nvPr/>
        </p:nvGrpSpPr>
        <p:grpSpPr>
          <a:xfrm>
            <a:off x="2195515" y="1546226"/>
            <a:ext cx="4752975" cy="2659063"/>
            <a:chOff x="0" y="0"/>
            <a:chExt cx="4752528" cy="2660279"/>
          </a:xfrm>
        </p:grpSpPr>
        <p:grpSp>
          <p:nvGrpSpPr>
            <p:cNvPr id="74" name="组合 73"/>
            <p:cNvGrpSpPr/>
            <p:nvPr/>
          </p:nvGrpSpPr>
          <p:grpSpPr>
            <a:xfrm>
              <a:off x="1584176" y="0"/>
              <a:ext cx="1584176" cy="576064"/>
              <a:chOff x="0" y="0"/>
              <a:chExt cx="1584176" cy="576064"/>
            </a:xfrm>
          </p:grpSpPr>
          <p:sp>
            <p:nvSpPr>
              <p:cNvPr id="95" name="矩形 1"/>
              <p:cNvSpPr/>
              <p:nvPr/>
            </p:nvSpPr>
            <p:spPr>
              <a:xfrm>
                <a:off x="0" y="0"/>
                <a:ext cx="1584176" cy="360040"/>
              </a:xfrm>
              <a:prstGeom prst="rect">
                <a:avLst/>
              </a:pr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 anchor="ctr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微软雅黑" panose="020B0503020204020204" pitchFamily="34" charset="-122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None/>
                </a:pPr>
                <a:endParaRPr lang="zh-CN" altLang="zh-CN" sz="1800" dirty="0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6" name="平行四边形 3"/>
              <p:cNvSpPr/>
              <p:nvPr/>
            </p:nvSpPr>
            <p:spPr>
              <a:xfrm>
                <a:off x="936104" y="360040"/>
                <a:ext cx="648072" cy="216024"/>
              </a:xfrm>
              <a:prstGeom prst="parallelogram">
                <a:avLst>
                  <a:gd name="adj" fmla="val 93333"/>
                </a:avLst>
              </a:prstGeom>
              <a:solidFill>
                <a:srgbClr val="FFFFFF">
                  <a:alpha val="69019"/>
                </a:srgbClr>
              </a:solidFill>
              <a:ln w="25400">
                <a:noFill/>
              </a:ln>
            </p:spPr>
            <p:txBody>
              <a:bodyPr anchor="ctr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微软雅黑" panose="020B0503020204020204" pitchFamily="34" charset="-122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None/>
                </a:pPr>
                <a:endParaRPr lang="zh-CN" altLang="zh-CN" sz="1800" dirty="0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7" name="平行四边形 5"/>
              <p:cNvSpPr/>
              <p:nvPr/>
            </p:nvSpPr>
            <p:spPr>
              <a:xfrm flipH="1">
                <a:off x="0" y="360040"/>
                <a:ext cx="648072" cy="216024"/>
              </a:xfrm>
              <a:prstGeom prst="parallelogram">
                <a:avLst>
                  <a:gd name="adj" fmla="val 93333"/>
                </a:avLst>
              </a:prstGeom>
              <a:solidFill>
                <a:srgbClr val="FFFFFF">
                  <a:alpha val="69019"/>
                </a:srgbClr>
              </a:solidFill>
              <a:ln w="25400">
                <a:noFill/>
              </a:ln>
            </p:spPr>
            <p:txBody>
              <a:bodyPr anchor="ctr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微软雅黑" panose="020B0503020204020204" pitchFamily="34" charset="-122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None/>
                </a:pPr>
                <a:endParaRPr lang="zh-CN" altLang="zh-CN" sz="1800" dirty="0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75" name="组合 19"/>
            <p:cNvGrpSpPr/>
            <p:nvPr/>
          </p:nvGrpSpPr>
          <p:grpSpPr>
            <a:xfrm>
              <a:off x="647601" y="576064"/>
              <a:ext cx="1584647" cy="1512168"/>
              <a:chOff x="0" y="0"/>
              <a:chExt cx="1584647" cy="1512168"/>
            </a:xfrm>
          </p:grpSpPr>
          <p:grpSp>
            <p:nvGrpSpPr>
              <p:cNvPr id="89" name="组合 7"/>
              <p:cNvGrpSpPr/>
              <p:nvPr/>
            </p:nvGrpSpPr>
            <p:grpSpPr>
              <a:xfrm flipH="1">
                <a:off x="471" y="0"/>
                <a:ext cx="1584176" cy="576064"/>
                <a:chOff x="0" y="0"/>
                <a:chExt cx="1584176" cy="576064"/>
              </a:xfrm>
            </p:grpSpPr>
            <p:sp>
              <p:nvSpPr>
                <p:cNvPr id="93" name="矩形 8"/>
                <p:cNvSpPr/>
                <p:nvPr/>
              </p:nvSpPr>
              <p:spPr>
                <a:xfrm>
                  <a:off x="0" y="0"/>
                  <a:ext cx="1584176" cy="360040"/>
                </a:xfrm>
                <a:prstGeom prst="rect">
                  <a:avLst/>
                </a:pr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 anchor="ctr"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微软雅黑" panose="020B0503020204020204" pitchFamily="34" charset="-122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None/>
                  </a:pPr>
                  <a:endParaRPr lang="zh-CN" altLang="zh-CN" sz="1800" dirty="0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4" name="平行四边形 9"/>
                <p:cNvSpPr/>
                <p:nvPr/>
              </p:nvSpPr>
              <p:spPr>
                <a:xfrm>
                  <a:off x="936104" y="360040"/>
                  <a:ext cx="648072" cy="216024"/>
                </a:xfrm>
                <a:prstGeom prst="parallelogram">
                  <a:avLst>
                    <a:gd name="adj" fmla="val 93333"/>
                  </a:avLst>
                </a:prstGeom>
                <a:solidFill>
                  <a:srgbClr val="FFFFFF">
                    <a:alpha val="69019"/>
                  </a:srgbClr>
                </a:solidFill>
                <a:ln w="25400">
                  <a:noFill/>
                </a:ln>
              </p:spPr>
              <p:txBody>
                <a:bodyPr anchor="ctr"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微软雅黑" panose="020B0503020204020204" pitchFamily="34" charset="-122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None/>
                  </a:pPr>
                  <a:endParaRPr lang="zh-CN" altLang="zh-CN" sz="1800" dirty="0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90" name="组合 11"/>
              <p:cNvGrpSpPr/>
              <p:nvPr/>
            </p:nvGrpSpPr>
            <p:grpSpPr>
              <a:xfrm flipV="1">
                <a:off x="0" y="936104"/>
                <a:ext cx="1584176" cy="576064"/>
                <a:chOff x="0" y="0"/>
                <a:chExt cx="1584176" cy="576064"/>
              </a:xfrm>
            </p:grpSpPr>
            <p:sp>
              <p:nvSpPr>
                <p:cNvPr id="91" name="矩形 12"/>
                <p:cNvSpPr/>
                <p:nvPr/>
              </p:nvSpPr>
              <p:spPr>
                <a:xfrm>
                  <a:off x="0" y="0"/>
                  <a:ext cx="1584176" cy="360040"/>
                </a:xfrm>
                <a:prstGeom prst="rect">
                  <a:avLst/>
                </a:pr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 anchor="ctr"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微软雅黑" panose="020B0503020204020204" pitchFamily="34" charset="-122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None/>
                  </a:pPr>
                  <a:endParaRPr lang="zh-CN" altLang="zh-CN" sz="1800" dirty="0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2" name="平行四边形 14"/>
                <p:cNvSpPr/>
                <p:nvPr/>
              </p:nvSpPr>
              <p:spPr>
                <a:xfrm flipH="1">
                  <a:off x="0" y="360040"/>
                  <a:ext cx="648072" cy="216024"/>
                </a:xfrm>
                <a:prstGeom prst="parallelogram">
                  <a:avLst>
                    <a:gd name="adj" fmla="val 93333"/>
                  </a:avLst>
                </a:prstGeom>
                <a:solidFill>
                  <a:srgbClr val="FFFFFF">
                    <a:alpha val="69019"/>
                  </a:srgbClr>
                </a:solidFill>
                <a:ln w="25400">
                  <a:noFill/>
                </a:ln>
              </p:spPr>
              <p:txBody>
                <a:bodyPr anchor="ctr"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微软雅黑" panose="020B0503020204020204" pitchFamily="34" charset="-122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None/>
                  </a:pPr>
                  <a:endParaRPr lang="zh-CN" altLang="zh-CN" sz="1800" dirty="0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</p:grpSp>
        <p:grpSp>
          <p:nvGrpSpPr>
            <p:cNvPr id="76" name="组合 20"/>
            <p:cNvGrpSpPr/>
            <p:nvPr/>
          </p:nvGrpSpPr>
          <p:grpSpPr>
            <a:xfrm flipH="1">
              <a:off x="0" y="576064"/>
              <a:ext cx="4752528" cy="1512168"/>
              <a:chOff x="0" y="0"/>
              <a:chExt cx="4752528" cy="1512168"/>
            </a:xfrm>
          </p:grpSpPr>
          <p:grpSp>
            <p:nvGrpSpPr>
              <p:cNvPr id="81" name="组合 21"/>
              <p:cNvGrpSpPr/>
              <p:nvPr/>
            </p:nvGrpSpPr>
            <p:grpSpPr>
              <a:xfrm flipH="1">
                <a:off x="648072" y="0"/>
                <a:ext cx="1584176" cy="576064"/>
                <a:chOff x="0" y="0"/>
                <a:chExt cx="1584176" cy="576064"/>
              </a:xfrm>
            </p:grpSpPr>
            <p:sp>
              <p:nvSpPr>
                <p:cNvPr id="87" name="矩形 26"/>
                <p:cNvSpPr/>
                <p:nvPr/>
              </p:nvSpPr>
              <p:spPr>
                <a:xfrm>
                  <a:off x="0" y="0"/>
                  <a:ext cx="1584176" cy="360040"/>
                </a:xfrm>
                <a:prstGeom prst="rect">
                  <a:avLst/>
                </a:pr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 anchor="ctr"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微软雅黑" panose="020B0503020204020204" pitchFamily="34" charset="-122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None/>
                  </a:pPr>
                  <a:endParaRPr lang="zh-CN" altLang="zh-CN" sz="1800" dirty="0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8" name="平行四边形 27"/>
                <p:cNvSpPr/>
                <p:nvPr/>
              </p:nvSpPr>
              <p:spPr>
                <a:xfrm>
                  <a:off x="936104" y="360040"/>
                  <a:ext cx="648072" cy="216024"/>
                </a:xfrm>
                <a:prstGeom prst="parallelogram">
                  <a:avLst>
                    <a:gd name="adj" fmla="val 93333"/>
                  </a:avLst>
                </a:prstGeom>
                <a:solidFill>
                  <a:srgbClr val="FFFFFF">
                    <a:alpha val="69019"/>
                  </a:srgbClr>
                </a:solidFill>
                <a:ln w="25400">
                  <a:noFill/>
                </a:ln>
              </p:spPr>
              <p:txBody>
                <a:bodyPr anchor="ctr"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微软雅黑" panose="020B0503020204020204" pitchFamily="34" charset="-122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None/>
                  </a:pPr>
                  <a:endParaRPr lang="zh-CN" altLang="zh-CN" sz="1800" dirty="0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82" name="组合 22"/>
              <p:cNvGrpSpPr/>
              <p:nvPr/>
            </p:nvGrpSpPr>
            <p:grpSpPr>
              <a:xfrm flipV="1">
                <a:off x="647601" y="936104"/>
                <a:ext cx="1584176" cy="576064"/>
                <a:chOff x="0" y="0"/>
                <a:chExt cx="1584176" cy="576064"/>
              </a:xfrm>
            </p:grpSpPr>
            <p:sp>
              <p:nvSpPr>
                <p:cNvPr id="85" name="矩形 24"/>
                <p:cNvSpPr/>
                <p:nvPr/>
              </p:nvSpPr>
              <p:spPr>
                <a:xfrm>
                  <a:off x="0" y="0"/>
                  <a:ext cx="1584176" cy="360040"/>
                </a:xfrm>
                <a:prstGeom prst="rect">
                  <a:avLst/>
                </a:pr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 anchor="ctr"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微软雅黑" panose="020B0503020204020204" pitchFamily="34" charset="-122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None/>
                  </a:pPr>
                  <a:endParaRPr lang="zh-CN" altLang="zh-CN" sz="1800" dirty="0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6" name="平行四边形 25"/>
                <p:cNvSpPr/>
                <p:nvPr/>
              </p:nvSpPr>
              <p:spPr>
                <a:xfrm flipH="1">
                  <a:off x="0" y="360040"/>
                  <a:ext cx="648072" cy="216024"/>
                </a:xfrm>
                <a:prstGeom prst="parallelogram">
                  <a:avLst>
                    <a:gd name="adj" fmla="val 93333"/>
                  </a:avLst>
                </a:prstGeom>
                <a:solidFill>
                  <a:srgbClr val="FFFFFF">
                    <a:alpha val="69019"/>
                  </a:srgbClr>
                </a:solidFill>
                <a:ln w="25400">
                  <a:noFill/>
                </a:ln>
              </p:spPr>
              <p:txBody>
                <a:bodyPr anchor="ctr"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微软雅黑" panose="020B0503020204020204" pitchFamily="34" charset="-122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+mn-lt"/>
                      <a:ea typeface="+mn-ea"/>
                      <a:sym typeface="微软雅黑" panose="020B0503020204020204" pitchFamily="34" charset="-122"/>
                    </a:defRPr>
                  </a:lvl5pPr>
                </a:lstStyle>
                <a:p>
                  <a:pPr marL="0" lvl="0" indent="0" algn="ctr" eaLnBrk="1" hangingPunct="1">
                    <a:spcBef>
                      <a:spcPct val="0"/>
                    </a:spcBef>
                    <a:buNone/>
                  </a:pPr>
                  <a:endParaRPr lang="zh-CN" altLang="zh-CN" sz="1800" dirty="0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83" name="矩形 23"/>
              <p:cNvSpPr/>
              <p:nvPr/>
            </p:nvSpPr>
            <p:spPr>
              <a:xfrm flipH="1">
                <a:off x="0" y="576064"/>
                <a:ext cx="1296144" cy="360040"/>
              </a:xfrm>
              <a:prstGeom prst="rect">
                <a:avLst/>
              </a:pr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 anchor="ctr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微软雅黑" panose="020B0503020204020204" pitchFamily="34" charset="-122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None/>
                </a:pPr>
                <a:endParaRPr lang="zh-CN" altLang="zh-CN" sz="1800" dirty="0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4" name="矩形 32"/>
              <p:cNvSpPr/>
              <p:nvPr/>
            </p:nvSpPr>
            <p:spPr>
              <a:xfrm flipH="1">
                <a:off x="3456384" y="576064"/>
                <a:ext cx="1296144" cy="360040"/>
              </a:xfrm>
              <a:prstGeom prst="rect">
                <a:avLst/>
              </a:pr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 anchor="ctr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微软雅黑" panose="020B0503020204020204" pitchFamily="34" charset="-122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None/>
                </a:pPr>
                <a:endParaRPr lang="zh-CN" altLang="zh-CN" sz="1800" dirty="0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77" name="组合 28"/>
            <p:cNvGrpSpPr/>
            <p:nvPr/>
          </p:nvGrpSpPr>
          <p:grpSpPr>
            <a:xfrm flipV="1">
              <a:off x="1584176" y="2084215"/>
              <a:ext cx="1584176" cy="576064"/>
              <a:chOff x="0" y="0"/>
              <a:chExt cx="1584176" cy="576064"/>
            </a:xfrm>
          </p:grpSpPr>
          <p:sp>
            <p:nvSpPr>
              <p:cNvPr id="78" name="矩形 29"/>
              <p:cNvSpPr/>
              <p:nvPr/>
            </p:nvSpPr>
            <p:spPr>
              <a:xfrm>
                <a:off x="0" y="0"/>
                <a:ext cx="1584176" cy="360040"/>
              </a:xfrm>
              <a:prstGeom prst="rect">
                <a:avLst/>
              </a:pr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 anchor="ctr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微软雅黑" panose="020B0503020204020204" pitchFamily="34" charset="-122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None/>
                </a:pPr>
                <a:endParaRPr lang="zh-CN" altLang="zh-CN" sz="1800" dirty="0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9" name="平行四边形 30"/>
              <p:cNvSpPr/>
              <p:nvPr/>
            </p:nvSpPr>
            <p:spPr>
              <a:xfrm>
                <a:off x="936104" y="360040"/>
                <a:ext cx="648072" cy="216024"/>
              </a:xfrm>
              <a:prstGeom prst="parallelogram">
                <a:avLst>
                  <a:gd name="adj" fmla="val 93333"/>
                </a:avLst>
              </a:prstGeom>
              <a:solidFill>
                <a:srgbClr val="FFFFFF">
                  <a:alpha val="69019"/>
                </a:srgbClr>
              </a:solidFill>
              <a:ln w="25400">
                <a:noFill/>
              </a:ln>
            </p:spPr>
            <p:txBody>
              <a:bodyPr anchor="ctr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微软雅黑" panose="020B0503020204020204" pitchFamily="34" charset="-122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None/>
                </a:pPr>
                <a:endParaRPr lang="zh-CN" altLang="zh-CN" sz="1800" dirty="0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0" name="平行四边形 31"/>
              <p:cNvSpPr/>
              <p:nvPr/>
            </p:nvSpPr>
            <p:spPr>
              <a:xfrm flipH="1">
                <a:off x="0" y="360040"/>
                <a:ext cx="648072" cy="216024"/>
              </a:xfrm>
              <a:prstGeom prst="parallelogram">
                <a:avLst>
                  <a:gd name="adj" fmla="val 93333"/>
                </a:avLst>
              </a:prstGeom>
              <a:solidFill>
                <a:srgbClr val="FFFFFF">
                  <a:alpha val="69019"/>
                </a:srgbClr>
              </a:solidFill>
              <a:ln w="25400">
                <a:noFill/>
              </a:ln>
            </p:spPr>
            <p:txBody>
              <a:bodyPr anchor="ctr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微软雅黑" panose="020B0503020204020204" pitchFamily="34" charset="-122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  <a:sym typeface="微软雅黑" panose="020B0503020204020204" pitchFamily="34" charset="-122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None/>
                </a:pPr>
                <a:endParaRPr lang="zh-CN" altLang="zh-CN" sz="1800" dirty="0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98" name="TextBox 34"/>
          <p:cNvSpPr/>
          <p:nvPr/>
        </p:nvSpPr>
        <p:spPr>
          <a:xfrm>
            <a:off x="3779840" y="1593850"/>
            <a:ext cx="1584325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Hans" altLang="en-US" sz="180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科学世界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9" name="TextBox 35"/>
          <p:cNvSpPr/>
          <p:nvPr/>
        </p:nvSpPr>
        <p:spPr>
          <a:xfrm>
            <a:off x="3779840" y="3903664"/>
            <a:ext cx="1584325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Hans" altLang="en-US" sz="180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天文爱好者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0" name="TextBox 36"/>
          <p:cNvSpPr/>
          <p:nvPr/>
        </p:nvSpPr>
        <p:spPr>
          <a:xfrm>
            <a:off x="2836865" y="2170114"/>
            <a:ext cx="1584325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Hans" altLang="en-US" sz="180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时间简史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1" name="TextBox 37"/>
          <p:cNvSpPr/>
          <p:nvPr/>
        </p:nvSpPr>
        <p:spPr>
          <a:xfrm>
            <a:off x="4716465" y="2170114"/>
            <a:ext cx="1584325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Hans" altLang="en-US" sz="180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果壳中的宇宙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4" name="TextBox 40"/>
          <p:cNvSpPr/>
          <p:nvPr/>
        </p:nvSpPr>
        <p:spPr>
          <a:xfrm>
            <a:off x="5580063" y="2755900"/>
            <a:ext cx="1439862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Hans" altLang="en-US" sz="180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宇宙的结构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5" name="TextBox 41"/>
          <p:cNvSpPr/>
          <p:nvPr/>
        </p:nvSpPr>
        <p:spPr>
          <a:xfrm>
            <a:off x="2124077" y="2755900"/>
            <a:ext cx="1439863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Hans" altLang="en-US" sz="180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宇宙的琴弦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213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98" grpId="0" bldLvl="0"/>
      <p:bldP spid="99" grpId="0" bldLvl="0"/>
      <p:bldP spid="100" grpId="0" bldLvl="0"/>
      <p:bldP spid="101" grpId="0" bldLvl="0"/>
      <p:bldP spid="104" grpId="0" bldLvl="0"/>
      <p:bldP spid="105" grpId="0" bldLvl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399" y="425317"/>
            <a:ext cx="846443" cy="659285"/>
            <a:chOff x="5896029" y="567090"/>
            <a:chExt cx="2542304" cy="1980172"/>
          </a:xfrm>
        </p:grpSpPr>
        <p:grpSp>
          <p:nvGrpSpPr>
            <p:cNvPr id="5" name="组合 4"/>
            <p:cNvGrpSpPr/>
            <p:nvPr/>
          </p:nvGrpSpPr>
          <p:grpSpPr>
            <a:xfrm>
              <a:off x="6157182" y="567090"/>
              <a:ext cx="1982032" cy="1980172"/>
              <a:chOff x="6309221" y="788029"/>
              <a:chExt cx="2825105" cy="282245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461555" y="939037"/>
                <a:ext cx="2520437" cy="2520437"/>
              </a:xfrm>
              <a:prstGeom prst="ellipse">
                <a:avLst/>
              </a:prstGeom>
              <a:solidFill>
                <a:srgbClr val="2921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309221" y="788029"/>
                <a:ext cx="2825105" cy="2822453"/>
                <a:chOff x="2433048" y="1083945"/>
                <a:chExt cx="5333787" cy="5328780"/>
              </a:xfrm>
            </p:grpSpPr>
            <p:sp>
              <p:nvSpPr>
                <p:cNvPr id="10" name="十六角星 9"/>
                <p:cNvSpPr/>
                <p:nvPr/>
              </p:nvSpPr>
              <p:spPr>
                <a:xfrm>
                  <a:off x="2470676" y="1127265"/>
                  <a:ext cx="5254344" cy="5254344"/>
                </a:xfrm>
                <a:prstGeom prst="star16">
                  <a:avLst>
                    <a:gd name="adj" fmla="val 49459"/>
                  </a:avLst>
                </a:prstGeom>
                <a:noFill/>
                <a:ln w="6350">
                  <a:solidFill>
                    <a:srgbClr val="9D81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3"/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433048" y="1083945"/>
                  <a:ext cx="5333787" cy="5328780"/>
                  <a:chOff x="2280648" y="931545"/>
                  <a:chExt cx="5333787" cy="532878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3903037" y="113166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4916848" y="93154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937928" y="113116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763087" y="170149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3057568" y="169725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2481128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>
                    <a:off x="7344374" y="255634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7542435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2280648" y="354803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2499116" y="4616410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321514" y="458973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6772514" y="5426709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>
                    <a:off x="3057568" y="542246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>
                    <a:off x="3903037" y="5981184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>
                    <a:off x="5937928" y="598068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>
                    <a:off x="4916848" y="6188325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>
                    <a:off x="4488353" y="265727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3129568" y="2357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6107323" y="2572227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431118" y="154482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3338442" y="4860972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4080450" y="3493613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5359118" y="5685361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6857155" y="3464768"/>
                    <a:ext cx="72000" cy="72000"/>
                  </a:xfrm>
                  <a:prstGeom prst="ellipse">
                    <a:avLst/>
                  </a:prstGeom>
                  <a:solidFill>
                    <a:srgbClr val="9D81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3"/>
                  </a:p>
                </p:txBody>
              </p:sp>
            </p:grpSp>
            <p:cxnSp>
              <p:nvCxnSpPr>
                <p:cNvPr id="12" name="直接连接符 11"/>
                <p:cNvCxnSpPr>
                  <a:stCxn id="49" idx="4"/>
                  <a:endCxn id="67" idx="0"/>
                </p:cNvCxnSpPr>
                <p:nvPr/>
              </p:nvCxnSpPr>
              <p:spPr>
                <a:xfrm>
                  <a:off x="5105248" y="1155945"/>
                  <a:ext cx="514270" cy="5412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>
                  <a:stCxn id="48" idx="5"/>
                  <a:endCxn id="67" idx="2"/>
                </p:cNvCxnSpPr>
                <p:nvPr/>
              </p:nvCxnSpPr>
              <p:spPr>
                <a:xfrm>
                  <a:off x="4116893" y="1345521"/>
                  <a:ext cx="1466625" cy="38770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>
                  <a:stCxn id="65" idx="0"/>
                  <a:endCxn id="48" idx="4"/>
                </p:cNvCxnSpPr>
                <p:nvPr/>
              </p:nvCxnSpPr>
              <p:spPr>
                <a:xfrm flipV="1">
                  <a:off x="3317968" y="1356065"/>
                  <a:ext cx="773469" cy="1153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>
                  <a:stCxn id="70" idx="3"/>
                  <a:endCxn id="63" idx="0"/>
                </p:cNvCxnSpPr>
                <p:nvPr/>
              </p:nvCxnSpPr>
              <p:spPr>
                <a:xfrm flipH="1">
                  <a:off x="5105248" y="5899217"/>
                  <a:ext cx="416814" cy="44150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>
                  <a:stCxn id="53" idx="6"/>
                </p:cNvCxnSpPr>
                <p:nvPr/>
              </p:nvCxnSpPr>
              <p:spPr>
                <a:xfrm flipV="1">
                  <a:off x="2705528" y="2545627"/>
                  <a:ext cx="576440" cy="19911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>
                  <a:stCxn id="65" idx="6"/>
                  <a:endCxn id="64" idx="2"/>
                </p:cNvCxnSpPr>
                <p:nvPr/>
              </p:nvCxnSpPr>
              <p:spPr>
                <a:xfrm>
                  <a:off x="3353968" y="2545627"/>
                  <a:ext cx="1286785" cy="300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>
                  <a:stCxn id="64" idx="0"/>
                  <a:endCxn id="67" idx="4"/>
                </p:cNvCxnSpPr>
                <p:nvPr/>
              </p:nvCxnSpPr>
              <p:spPr>
                <a:xfrm flipV="1">
                  <a:off x="4676753" y="1769223"/>
                  <a:ext cx="942765" cy="104045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>
                  <a:stCxn id="56" idx="7"/>
                  <a:endCxn id="65" idx="3"/>
                </p:cNvCxnSpPr>
                <p:nvPr/>
              </p:nvCxnSpPr>
              <p:spPr>
                <a:xfrm flipV="1">
                  <a:off x="2494504" y="2571083"/>
                  <a:ext cx="798008" cy="113989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>
                  <a:stCxn id="65" idx="5"/>
                  <a:endCxn id="69" idx="1"/>
                </p:cNvCxnSpPr>
                <p:nvPr/>
              </p:nvCxnSpPr>
              <p:spPr>
                <a:xfrm>
                  <a:off x="3343424" y="2571083"/>
                  <a:ext cx="899970" cy="10854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>
                  <a:stCxn id="67" idx="7"/>
                  <a:endCxn id="50" idx="3"/>
                </p:cNvCxnSpPr>
                <p:nvPr/>
              </p:nvCxnSpPr>
              <p:spPr>
                <a:xfrm flipV="1">
                  <a:off x="5644974" y="1345025"/>
                  <a:ext cx="455898" cy="36274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>
                  <a:stCxn id="67" idx="6"/>
                  <a:endCxn id="51" idx="2"/>
                </p:cNvCxnSpPr>
                <p:nvPr/>
              </p:nvCxnSpPr>
              <p:spPr>
                <a:xfrm>
                  <a:off x="5655518" y="1733223"/>
                  <a:ext cx="1259969" cy="1566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>
                  <a:stCxn id="65" idx="7"/>
                  <a:endCxn id="67" idx="3"/>
                </p:cNvCxnSpPr>
                <p:nvPr/>
              </p:nvCxnSpPr>
              <p:spPr>
                <a:xfrm flipV="1">
                  <a:off x="3343424" y="1758679"/>
                  <a:ext cx="2250638" cy="761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>
                  <a:stCxn id="67" idx="5"/>
                  <a:endCxn id="66" idx="1"/>
                </p:cNvCxnSpPr>
                <p:nvPr/>
              </p:nvCxnSpPr>
              <p:spPr>
                <a:xfrm>
                  <a:off x="5644974" y="1758679"/>
                  <a:ext cx="625293" cy="97649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>
                  <a:stCxn id="64" idx="6"/>
                  <a:endCxn id="66" idx="2"/>
                </p:cNvCxnSpPr>
                <p:nvPr/>
              </p:nvCxnSpPr>
              <p:spPr>
                <a:xfrm flipV="1">
                  <a:off x="4712753" y="2760627"/>
                  <a:ext cx="1546970" cy="8505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/>
                <p:cNvCxnSpPr>
                  <a:stCxn id="66" idx="3"/>
                  <a:endCxn id="70" idx="0"/>
                </p:cNvCxnSpPr>
                <p:nvPr/>
              </p:nvCxnSpPr>
              <p:spPr>
                <a:xfrm flipH="1">
                  <a:off x="5547518" y="2786083"/>
                  <a:ext cx="722749" cy="30516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>
                  <a:stCxn id="66" idx="0"/>
                  <a:endCxn id="51" idx="3"/>
                </p:cNvCxnSpPr>
                <p:nvPr/>
              </p:nvCxnSpPr>
              <p:spPr>
                <a:xfrm flipV="1">
                  <a:off x="6295723" y="1915353"/>
                  <a:ext cx="630308" cy="809274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/>
                <p:cNvCxnSpPr>
                  <a:stCxn id="66" idx="5"/>
                  <a:endCxn id="71" idx="1"/>
                </p:cNvCxnSpPr>
                <p:nvPr/>
              </p:nvCxnSpPr>
              <p:spPr>
                <a:xfrm>
                  <a:off x="6321179" y="2786083"/>
                  <a:ext cx="698920" cy="84162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>
                  <a:stCxn id="71" idx="0"/>
                  <a:endCxn id="51" idx="4"/>
                </p:cNvCxnSpPr>
                <p:nvPr/>
              </p:nvCxnSpPr>
              <p:spPr>
                <a:xfrm flipH="1" flipV="1">
                  <a:off x="6951487" y="1925897"/>
                  <a:ext cx="94068" cy="169127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/>
                <p:cNvCxnSpPr>
                  <a:stCxn id="71" idx="7"/>
                  <a:endCxn id="54" idx="3"/>
                </p:cNvCxnSpPr>
                <p:nvPr/>
              </p:nvCxnSpPr>
              <p:spPr>
                <a:xfrm flipV="1">
                  <a:off x="7071011" y="2770197"/>
                  <a:ext cx="436307" cy="8575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>
                  <a:stCxn id="58" idx="1"/>
                  <a:endCxn id="71" idx="5"/>
                </p:cNvCxnSpPr>
                <p:nvPr/>
              </p:nvCxnSpPr>
              <p:spPr>
                <a:xfrm flipH="1" flipV="1">
                  <a:off x="7071011" y="3678624"/>
                  <a:ext cx="413447" cy="107405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>
                  <a:stCxn id="64" idx="4"/>
                  <a:endCxn id="70" idx="1"/>
                </p:cNvCxnSpPr>
                <p:nvPr/>
              </p:nvCxnSpPr>
              <p:spPr>
                <a:xfrm>
                  <a:off x="4676753" y="2881677"/>
                  <a:ext cx="845309" cy="296662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>
                  <a:stCxn id="69" idx="5"/>
                  <a:endCxn id="70" idx="1"/>
                </p:cNvCxnSpPr>
                <p:nvPr/>
              </p:nvCxnSpPr>
              <p:spPr>
                <a:xfrm>
                  <a:off x="4294306" y="3707469"/>
                  <a:ext cx="1227756" cy="214083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>
                  <a:stCxn id="56" idx="5"/>
                  <a:endCxn id="68" idx="1"/>
                </p:cNvCxnSpPr>
                <p:nvPr/>
              </p:nvCxnSpPr>
              <p:spPr>
                <a:xfrm>
                  <a:off x="2494504" y="3761893"/>
                  <a:ext cx="1006882" cy="126202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>
                  <a:stCxn id="68" idx="7"/>
                  <a:endCxn id="69" idx="2"/>
                </p:cNvCxnSpPr>
                <p:nvPr/>
              </p:nvCxnSpPr>
              <p:spPr>
                <a:xfrm flipV="1">
                  <a:off x="3552298" y="3682013"/>
                  <a:ext cx="680552" cy="1341903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>
                  <a:stCxn id="68" idx="0"/>
                  <a:endCxn id="65" idx="4"/>
                </p:cNvCxnSpPr>
                <p:nvPr/>
              </p:nvCxnSpPr>
              <p:spPr>
                <a:xfrm flipH="1" flipV="1">
                  <a:off x="3317968" y="2581627"/>
                  <a:ext cx="208874" cy="243174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>
                  <a:stCxn id="65" idx="1"/>
                  <a:endCxn id="52" idx="4"/>
                </p:cNvCxnSpPr>
                <p:nvPr/>
              </p:nvCxnSpPr>
              <p:spPr>
                <a:xfrm flipH="1" flipV="1">
                  <a:off x="3245968" y="1921650"/>
                  <a:ext cx="46544" cy="59852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stCxn id="59" idx="0"/>
                  <a:endCxn id="71" idx="4"/>
                </p:cNvCxnSpPr>
                <p:nvPr/>
              </p:nvCxnSpPr>
              <p:spPr>
                <a:xfrm flipV="1">
                  <a:off x="6960914" y="3689168"/>
                  <a:ext cx="84641" cy="188994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>
                  <a:stCxn id="71" idx="3"/>
                  <a:endCxn id="70" idx="7"/>
                </p:cNvCxnSpPr>
                <p:nvPr/>
              </p:nvCxnSpPr>
              <p:spPr>
                <a:xfrm flipH="1">
                  <a:off x="5572974" y="3678624"/>
                  <a:ext cx="1447125" cy="2169681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>
                  <a:stCxn id="70" idx="6"/>
                  <a:endCxn id="59" idx="2"/>
                </p:cNvCxnSpPr>
                <p:nvPr/>
              </p:nvCxnSpPr>
              <p:spPr>
                <a:xfrm flipV="1">
                  <a:off x="5583518" y="5615109"/>
                  <a:ext cx="1341396" cy="25865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>
                  <a:stCxn id="70" idx="5"/>
                  <a:endCxn id="62" idx="1"/>
                </p:cNvCxnSpPr>
                <p:nvPr/>
              </p:nvCxnSpPr>
              <p:spPr>
                <a:xfrm>
                  <a:off x="5572974" y="5899217"/>
                  <a:ext cx="527898" cy="244415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>
                  <a:stCxn id="69" idx="0"/>
                  <a:endCxn id="64" idx="3"/>
                </p:cNvCxnSpPr>
                <p:nvPr/>
              </p:nvCxnSpPr>
              <p:spPr>
                <a:xfrm flipV="1">
                  <a:off x="4268850" y="2871133"/>
                  <a:ext cx="382447" cy="774880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>
                  <a:stCxn id="68" idx="6"/>
                  <a:endCxn id="70" idx="2"/>
                </p:cNvCxnSpPr>
                <p:nvPr/>
              </p:nvCxnSpPr>
              <p:spPr>
                <a:xfrm>
                  <a:off x="3562842" y="5049372"/>
                  <a:ext cx="1948676" cy="824389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>
                  <a:stCxn id="57" idx="6"/>
                  <a:endCxn id="68" idx="2"/>
                </p:cNvCxnSpPr>
                <p:nvPr/>
              </p:nvCxnSpPr>
              <p:spPr>
                <a:xfrm>
                  <a:off x="2723516" y="4804810"/>
                  <a:ext cx="767326" cy="244562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>
                  <a:stCxn id="60" idx="7"/>
                  <a:endCxn id="68" idx="3"/>
                </p:cNvCxnSpPr>
                <p:nvPr/>
              </p:nvCxnSpPr>
              <p:spPr>
                <a:xfrm flipV="1">
                  <a:off x="3271424" y="5074828"/>
                  <a:ext cx="229962" cy="510578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>
                  <a:stCxn id="61" idx="0"/>
                  <a:endCxn id="68" idx="5"/>
                </p:cNvCxnSpPr>
                <p:nvPr/>
              </p:nvCxnSpPr>
              <p:spPr>
                <a:xfrm flipH="1" flipV="1">
                  <a:off x="3552298" y="5074828"/>
                  <a:ext cx="539139" cy="1058756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/>
                <p:cNvCxnSpPr>
                  <a:stCxn id="61" idx="7"/>
                  <a:endCxn id="70" idx="2"/>
                </p:cNvCxnSpPr>
                <p:nvPr/>
              </p:nvCxnSpPr>
              <p:spPr>
                <a:xfrm flipV="1">
                  <a:off x="4116893" y="5873761"/>
                  <a:ext cx="1394625" cy="270367"/>
                </a:xfrm>
                <a:prstGeom prst="line">
                  <a:avLst/>
                </a:prstGeom>
                <a:ln>
                  <a:solidFill>
                    <a:srgbClr val="9D819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文本框 5"/>
            <p:cNvSpPr txBox="1"/>
            <p:nvPr/>
          </p:nvSpPr>
          <p:spPr>
            <a:xfrm>
              <a:off x="6610899" y="1009427"/>
              <a:ext cx="1107126" cy="1109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01</a:t>
              </a:r>
              <a:endParaRPr lang="en-US" altLang="zh-CN" sz="825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  <p:sp>
          <p:nvSpPr>
            <p:cNvPr id="7" name="弧形 6"/>
            <p:cNvSpPr/>
            <p:nvPr/>
          </p:nvSpPr>
          <p:spPr>
            <a:xfrm rot="20705087">
              <a:off x="5896029" y="1413987"/>
              <a:ext cx="2542304" cy="475742"/>
            </a:xfrm>
            <a:prstGeom prst="arc">
              <a:avLst>
                <a:gd name="adj1" fmla="val 20946925"/>
                <a:gd name="adj2" fmla="val 11464655"/>
              </a:avLst>
            </a:prstGeom>
            <a:ln w="19050">
              <a:solidFill>
                <a:srgbClr val="9D81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1041984" y="517241"/>
            <a:ext cx="2104064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Hans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关于课程的调整</a:t>
            </a:r>
            <a:endParaRPr lang="en-US" altLang="zh-CN" sz="7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1219631" y="2747944"/>
            <a:ext cx="5198512" cy="12151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74" name="矩形 12"/>
          <p:cNvSpPr/>
          <p:nvPr/>
        </p:nvSpPr>
        <p:spPr>
          <a:xfrm>
            <a:off x="1219633" y="2950465"/>
            <a:ext cx="5164201" cy="121514"/>
          </a:xfrm>
          <a:custGeom>
            <a:avLst/>
            <a:gdLst/>
            <a:ahLst/>
            <a:cxnLst/>
            <a:rect l="l" t="t" r="r" b="b"/>
            <a:pathLst>
              <a:path w="6885601" h="162018">
                <a:moveTo>
                  <a:pt x="0" y="0"/>
                </a:moveTo>
                <a:lnTo>
                  <a:pt x="6863886" y="0"/>
                </a:lnTo>
                <a:cubicBezTo>
                  <a:pt x="6867441" y="55065"/>
                  <a:pt x="6874351" y="109213"/>
                  <a:pt x="6885601" y="162018"/>
                </a:cubicBezTo>
                <a:lnTo>
                  <a:pt x="0" y="162018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grpSp>
        <p:nvGrpSpPr>
          <p:cNvPr id="75" name="组合 74"/>
          <p:cNvGrpSpPr/>
          <p:nvPr/>
        </p:nvGrpSpPr>
        <p:grpSpPr>
          <a:xfrm>
            <a:off x="6367547" y="1937853"/>
            <a:ext cx="1991405" cy="1944216"/>
            <a:chOff x="8404007" y="2276872"/>
            <a:chExt cx="2655206" cy="2592288"/>
          </a:xfrm>
        </p:grpSpPr>
        <p:sp>
          <p:nvSpPr>
            <p:cNvPr id="76" name="椭圆 1"/>
            <p:cNvSpPr/>
            <p:nvPr/>
          </p:nvSpPr>
          <p:spPr>
            <a:xfrm>
              <a:off x="8404007" y="2276872"/>
              <a:ext cx="2655206" cy="1242138"/>
            </a:xfrm>
            <a:custGeom>
              <a:avLst/>
              <a:gdLst>
                <a:gd name="connsiteX0" fmla="*/ 1045028 w 2655206"/>
                <a:gd name="connsiteY0" fmla="*/ 1755986 h 2671362"/>
                <a:gd name="connsiteX1" fmla="*/ 2655206 w 2655206"/>
                <a:gd name="connsiteY1" fmla="*/ 1422158 h 2671362"/>
                <a:gd name="connsiteX2" fmla="*/ 1327603 w 2655206"/>
                <a:gd name="connsiteY2" fmla="*/ 2664296 h 2671362"/>
                <a:gd name="connsiteX3" fmla="*/ 1045028 w 2655206"/>
                <a:gd name="connsiteY3" fmla="*/ 1755986 h 2671362"/>
                <a:gd name="connsiteX4" fmla="*/ 1327603 w 2655206"/>
                <a:gd name="connsiteY4" fmla="*/ 0 h 2671362"/>
                <a:gd name="connsiteX5" fmla="*/ 2655206 w 2655206"/>
                <a:gd name="connsiteY5" fmla="*/ 1242138 h 2671362"/>
                <a:gd name="connsiteX6" fmla="*/ 0 w 2655206"/>
                <a:gd name="connsiteY6" fmla="*/ 1242138 h 2671362"/>
                <a:gd name="connsiteX7" fmla="*/ 1327603 w 2655206"/>
                <a:gd name="connsiteY7" fmla="*/ 0 h 2671362"/>
                <a:gd name="connsiteX0" fmla="*/ 1327603 w 2655206"/>
                <a:gd name="connsiteY0" fmla="*/ 2664296 h 2664296"/>
                <a:gd name="connsiteX1" fmla="*/ 2655206 w 2655206"/>
                <a:gd name="connsiteY1" fmla="*/ 1422158 h 2664296"/>
                <a:gd name="connsiteX2" fmla="*/ 1327603 w 2655206"/>
                <a:gd name="connsiteY2" fmla="*/ 2664296 h 2664296"/>
                <a:gd name="connsiteX3" fmla="*/ 1327603 w 2655206"/>
                <a:gd name="connsiteY3" fmla="*/ 0 h 2664296"/>
                <a:gd name="connsiteX4" fmla="*/ 2655206 w 2655206"/>
                <a:gd name="connsiteY4" fmla="*/ 1242138 h 2664296"/>
                <a:gd name="connsiteX5" fmla="*/ 0 w 2655206"/>
                <a:gd name="connsiteY5" fmla="*/ 1242138 h 2664296"/>
                <a:gd name="connsiteX6" fmla="*/ 1327603 w 2655206"/>
                <a:gd name="connsiteY6" fmla="*/ 0 h 2664296"/>
                <a:gd name="connsiteX0" fmla="*/ 1327603 w 2655206"/>
                <a:gd name="connsiteY0" fmla="*/ 0 h 1242138"/>
                <a:gd name="connsiteX1" fmla="*/ 2655206 w 2655206"/>
                <a:gd name="connsiteY1" fmla="*/ 1242138 h 1242138"/>
                <a:gd name="connsiteX2" fmla="*/ 0 w 2655206"/>
                <a:gd name="connsiteY2" fmla="*/ 1242138 h 1242138"/>
                <a:gd name="connsiteX3" fmla="*/ 1327603 w 2655206"/>
                <a:gd name="connsiteY3" fmla="*/ 0 h 124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5206" h="1242138">
                  <a:moveTo>
                    <a:pt x="1327603" y="0"/>
                  </a:moveTo>
                  <a:cubicBezTo>
                    <a:pt x="2033044" y="0"/>
                    <a:pt x="2610414" y="548333"/>
                    <a:pt x="2655206" y="1242138"/>
                  </a:cubicBezTo>
                  <a:lnTo>
                    <a:pt x="0" y="1242138"/>
                  </a:lnTo>
                  <a:cubicBezTo>
                    <a:pt x="44792" y="548333"/>
                    <a:pt x="622162" y="0"/>
                    <a:pt x="1327603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77" name="椭圆 1"/>
            <p:cNvSpPr/>
            <p:nvPr/>
          </p:nvSpPr>
          <p:spPr>
            <a:xfrm>
              <a:off x="8404007" y="3627022"/>
              <a:ext cx="2655206" cy="1242138"/>
            </a:xfrm>
            <a:custGeom>
              <a:avLst/>
              <a:gdLst>
                <a:gd name="connsiteX0" fmla="*/ 0 w 2655206"/>
                <a:gd name="connsiteY0" fmla="*/ 180020 h 1422158"/>
                <a:gd name="connsiteX1" fmla="*/ 2655206 w 2655206"/>
                <a:gd name="connsiteY1" fmla="*/ 180020 h 1422158"/>
                <a:gd name="connsiteX2" fmla="*/ 1327603 w 2655206"/>
                <a:gd name="connsiteY2" fmla="*/ 1422158 h 1422158"/>
                <a:gd name="connsiteX3" fmla="*/ 0 w 2655206"/>
                <a:gd name="connsiteY3" fmla="*/ 180020 h 1422158"/>
                <a:gd name="connsiteX4" fmla="*/ 0 w 2655206"/>
                <a:gd name="connsiteY4" fmla="*/ 0 h 1422158"/>
                <a:gd name="connsiteX5" fmla="*/ 2655206 w 2655206"/>
                <a:gd name="connsiteY5" fmla="*/ 0 h 1422158"/>
                <a:gd name="connsiteX6" fmla="*/ 0 w 2655206"/>
                <a:gd name="connsiteY6" fmla="*/ 0 h 1422158"/>
                <a:gd name="connsiteX0" fmla="*/ 0 w 2655206"/>
                <a:gd name="connsiteY0" fmla="*/ 0 h 1242138"/>
                <a:gd name="connsiteX1" fmla="*/ 2655206 w 2655206"/>
                <a:gd name="connsiteY1" fmla="*/ 0 h 1242138"/>
                <a:gd name="connsiteX2" fmla="*/ 1327603 w 2655206"/>
                <a:gd name="connsiteY2" fmla="*/ 1242138 h 1242138"/>
                <a:gd name="connsiteX3" fmla="*/ 0 w 2655206"/>
                <a:gd name="connsiteY3" fmla="*/ 0 h 124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5206" h="1242138">
                  <a:moveTo>
                    <a:pt x="0" y="0"/>
                  </a:moveTo>
                  <a:lnTo>
                    <a:pt x="2655206" y="0"/>
                  </a:lnTo>
                  <a:cubicBezTo>
                    <a:pt x="2610414" y="693805"/>
                    <a:pt x="2033044" y="1242138"/>
                    <a:pt x="1327603" y="1242138"/>
                  </a:cubicBezTo>
                  <a:cubicBezTo>
                    <a:pt x="622162" y="1242138"/>
                    <a:pt x="44792" y="693805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grpSp>
          <p:nvGrpSpPr>
            <p:cNvPr id="78" name="Group 73"/>
            <p:cNvGrpSpPr/>
            <p:nvPr>
              <p:custDataLst>
                <p:tags r:id="rId1"/>
              </p:custDataLst>
            </p:nvPr>
          </p:nvGrpSpPr>
          <p:grpSpPr>
            <a:xfrm>
              <a:off x="9167718" y="2905458"/>
              <a:ext cx="1127785" cy="451534"/>
              <a:chOff x="683122" y="3143325"/>
              <a:chExt cx="1092016" cy="428533"/>
            </a:xfrm>
          </p:grpSpPr>
          <p:pic>
            <p:nvPicPr>
              <p:cNvPr id="82" name="Picture 74"/>
              <p:cNvPicPr>
                <a:picLocks noChangeAspect="1"/>
              </p:cNvPicPr>
              <p:nvPr/>
            </p:nvPicPr>
            <p:blipFill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022176" y="3143325"/>
                <a:ext cx="752962" cy="428533"/>
              </a:xfrm>
              <a:prstGeom prst="rect">
                <a:avLst/>
              </a:prstGeom>
            </p:spPr>
          </p:pic>
          <p:pic>
            <p:nvPicPr>
              <p:cNvPr id="83" name="Picture 75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3122" y="3224792"/>
                <a:ext cx="339653" cy="265593"/>
              </a:xfrm>
              <a:prstGeom prst="rect">
                <a:avLst/>
              </a:prstGeom>
            </p:spPr>
          </p:pic>
        </p:grpSp>
        <p:pic>
          <p:nvPicPr>
            <p:cNvPr id="79" name="Picture 76"/>
            <p:cNvPicPr>
              <a:picLocks noChangeAspect="1"/>
            </p:cNvPicPr>
            <p:nvPr/>
          </p:nvPicPr>
          <p:blipFill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20632" y="4087954"/>
              <a:ext cx="821956" cy="493174"/>
            </a:xfrm>
            <a:prstGeom prst="rect">
              <a:avLst/>
            </a:prstGeom>
          </p:spPr>
        </p:pic>
        <p:sp>
          <p:nvSpPr>
            <p:cNvPr id="80" name="矩形 79"/>
            <p:cNvSpPr/>
            <p:nvPr/>
          </p:nvSpPr>
          <p:spPr>
            <a:xfrm>
              <a:off x="9260157" y="2513096"/>
              <a:ext cx="789105" cy="3309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Hans" sz="1013" dirty="0">
                  <a:solidFill>
                    <a:schemeClr val="bg1"/>
                  </a:solidFill>
                  <a:latin typeface="华文黑体" pitchFamily="2" charset="-122"/>
                  <a:ea typeface="华文黑体" pitchFamily="2" charset="-122"/>
                  <a:cs typeface="华文黑体" pitchFamily="2" charset="-122"/>
                </a:rPr>
                <a:t>Call</a:t>
              </a:r>
              <a:r>
                <a:rPr lang="zh-Hans" altLang="en-US" sz="1013" dirty="0">
                  <a:solidFill>
                    <a:schemeClr val="bg1"/>
                  </a:solidFill>
                  <a:latin typeface="华文黑体" pitchFamily="2" charset="-122"/>
                  <a:ea typeface="华文黑体" pitchFamily="2" charset="-122"/>
                  <a:cs typeface="华文黑体" pitchFamily="2" charset="-122"/>
                </a:rPr>
                <a:t> 我</a:t>
              </a:r>
              <a:endParaRPr lang="zh-CN" altLang="en-US" sz="1013" dirty="0">
                <a:solidFill>
                  <a:schemeClr val="bg1"/>
                </a:solidFill>
                <a:latin typeface="华文细黑" pitchFamily="2" charset="-122"/>
                <a:ea typeface="华文细黑" pitchFamily="2" charset="-122"/>
                <a:cs typeface="华文黑体" pitchFamily="2" charset="-122"/>
              </a:endParaRPr>
            </a:p>
          </p:txBody>
        </p:sp>
        <p:sp>
          <p:nvSpPr>
            <p:cNvPr id="81" name="矩形 80"/>
            <p:cNvSpPr/>
            <p:nvPr/>
          </p:nvSpPr>
          <p:spPr>
            <a:xfrm>
              <a:off x="9282124" y="3697897"/>
              <a:ext cx="789105" cy="3309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Hans" sz="1013" dirty="0">
                  <a:solidFill>
                    <a:schemeClr val="bg1"/>
                  </a:solidFill>
                  <a:latin typeface="华文黑体" pitchFamily="2" charset="-122"/>
                  <a:ea typeface="华文黑体" pitchFamily="2" charset="-122"/>
                  <a:cs typeface="华文黑体" pitchFamily="2" charset="-122"/>
                </a:rPr>
                <a:t>Call</a:t>
              </a:r>
              <a:r>
                <a:rPr lang="zh-Hans" altLang="en-US" sz="1013" dirty="0">
                  <a:solidFill>
                    <a:schemeClr val="bg1"/>
                  </a:solidFill>
                  <a:latin typeface="华文黑体" pitchFamily="2" charset="-122"/>
                  <a:ea typeface="华文黑体" pitchFamily="2" charset="-122"/>
                  <a:cs typeface="华文黑体" pitchFamily="2" charset="-122"/>
                </a:rPr>
                <a:t> 我</a:t>
              </a:r>
              <a:endParaRPr lang="en-US" altLang="zh-Hans" sz="1013" dirty="0">
                <a:solidFill>
                  <a:schemeClr val="bg1"/>
                </a:solidFill>
                <a:latin typeface="华文黑体" pitchFamily="2" charset="-122"/>
                <a:ea typeface="华文黑体" pitchFamily="2" charset="-122"/>
                <a:cs typeface="华文黑体" pitchFamily="2" charset="-122"/>
              </a:endParaRPr>
            </a:p>
          </p:txBody>
        </p:sp>
      </p:grpSp>
      <p:sp>
        <p:nvSpPr>
          <p:cNvPr id="84" name="Freeform 91"/>
          <p:cNvSpPr>
            <a:spLocks noEditPoints="1"/>
          </p:cNvSpPr>
          <p:nvPr/>
        </p:nvSpPr>
        <p:spPr bwMode="auto">
          <a:xfrm>
            <a:off x="1233568" y="1613818"/>
            <a:ext cx="219881" cy="313519"/>
          </a:xfrm>
          <a:custGeom>
            <a:avLst/>
            <a:gdLst>
              <a:gd name="T0" fmla="*/ 8 w 348"/>
              <a:gd name="T1" fmla="*/ 0 h 414"/>
              <a:gd name="T2" fmla="*/ 0 w 348"/>
              <a:gd name="T3" fmla="*/ 406 h 414"/>
              <a:gd name="T4" fmla="*/ 340 w 348"/>
              <a:gd name="T5" fmla="*/ 414 h 414"/>
              <a:gd name="T6" fmla="*/ 348 w 348"/>
              <a:gd name="T7" fmla="*/ 8 h 414"/>
              <a:gd name="T8" fmla="*/ 333 w 348"/>
              <a:gd name="T9" fmla="*/ 399 h 414"/>
              <a:gd name="T10" fmla="*/ 15 w 348"/>
              <a:gd name="T11" fmla="*/ 15 h 414"/>
              <a:gd name="T12" fmla="*/ 333 w 348"/>
              <a:gd name="T13" fmla="*/ 399 h 414"/>
              <a:gd name="T14" fmla="*/ 33 w 348"/>
              <a:gd name="T15" fmla="*/ 43 h 414"/>
              <a:gd name="T16" fmla="*/ 307 w 348"/>
              <a:gd name="T17" fmla="*/ 36 h 414"/>
              <a:gd name="T18" fmla="*/ 315 w 348"/>
              <a:gd name="T19" fmla="*/ 104 h 414"/>
              <a:gd name="T20" fmla="*/ 41 w 348"/>
              <a:gd name="T21" fmla="*/ 111 h 414"/>
              <a:gd name="T22" fmla="*/ 108 w 348"/>
              <a:gd name="T23" fmla="*/ 141 h 414"/>
              <a:gd name="T24" fmla="*/ 123 w 348"/>
              <a:gd name="T25" fmla="*/ 203 h 414"/>
              <a:gd name="T26" fmla="*/ 53 w 348"/>
              <a:gd name="T27" fmla="*/ 210 h 414"/>
              <a:gd name="T28" fmla="*/ 108 w 348"/>
              <a:gd name="T29" fmla="*/ 195 h 414"/>
              <a:gd name="T30" fmla="*/ 198 w 348"/>
              <a:gd name="T31" fmla="*/ 141 h 414"/>
              <a:gd name="T32" fmla="*/ 212 w 348"/>
              <a:gd name="T33" fmla="*/ 203 h 414"/>
              <a:gd name="T34" fmla="*/ 143 w 348"/>
              <a:gd name="T35" fmla="*/ 210 h 414"/>
              <a:gd name="T36" fmla="*/ 198 w 348"/>
              <a:gd name="T37" fmla="*/ 195 h 414"/>
              <a:gd name="T38" fmla="*/ 287 w 348"/>
              <a:gd name="T39" fmla="*/ 141 h 414"/>
              <a:gd name="T40" fmla="*/ 302 w 348"/>
              <a:gd name="T41" fmla="*/ 203 h 414"/>
              <a:gd name="T42" fmla="*/ 233 w 348"/>
              <a:gd name="T43" fmla="*/ 210 h 414"/>
              <a:gd name="T44" fmla="*/ 287 w 348"/>
              <a:gd name="T45" fmla="*/ 195 h 414"/>
              <a:gd name="T46" fmla="*/ 108 w 348"/>
              <a:gd name="T47" fmla="*/ 314 h 414"/>
              <a:gd name="T48" fmla="*/ 123 w 348"/>
              <a:gd name="T49" fmla="*/ 376 h 414"/>
              <a:gd name="T50" fmla="*/ 53 w 348"/>
              <a:gd name="T51" fmla="*/ 384 h 414"/>
              <a:gd name="T52" fmla="*/ 108 w 348"/>
              <a:gd name="T53" fmla="*/ 369 h 414"/>
              <a:gd name="T54" fmla="*/ 198 w 348"/>
              <a:gd name="T55" fmla="*/ 314 h 414"/>
              <a:gd name="T56" fmla="*/ 212 w 348"/>
              <a:gd name="T57" fmla="*/ 376 h 414"/>
              <a:gd name="T58" fmla="*/ 143 w 348"/>
              <a:gd name="T59" fmla="*/ 384 h 414"/>
              <a:gd name="T60" fmla="*/ 198 w 348"/>
              <a:gd name="T61" fmla="*/ 369 h 414"/>
              <a:gd name="T62" fmla="*/ 287 w 348"/>
              <a:gd name="T63" fmla="*/ 314 h 414"/>
              <a:gd name="T64" fmla="*/ 302 w 348"/>
              <a:gd name="T65" fmla="*/ 376 h 414"/>
              <a:gd name="T66" fmla="*/ 233 w 348"/>
              <a:gd name="T67" fmla="*/ 384 h 414"/>
              <a:gd name="T68" fmla="*/ 287 w 348"/>
              <a:gd name="T69" fmla="*/ 369 h 414"/>
              <a:gd name="T70" fmla="*/ 108 w 348"/>
              <a:gd name="T71" fmla="*/ 227 h 414"/>
              <a:gd name="T72" fmla="*/ 123 w 348"/>
              <a:gd name="T73" fmla="*/ 289 h 414"/>
              <a:gd name="T74" fmla="*/ 53 w 348"/>
              <a:gd name="T75" fmla="*/ 297 h 414"/>
              <a:gd name="T76" fmla="*/ 108 w 348"/>
              <a:gd name="T77" fmla="*/ 282 h 414"/>
              <a:gd name="T78" fmla="*/ 198 w 348"/>
              <a:gd name="T79" fmla="*/ 227 h 414"/>
              <a:gd name="T80" fmla="*/ 212 w 348"/>
              <a:gd name="T81" fmla="*/ 289 h 414"/>
              <a:gd name="T82" fmla="*/ 143 w 348"/>
              <a:gd name="T83" fmla="*/ 297 h 414"/>
              <a:gd name="T84" fmla="*/ 198 w 348"/>
              <a:gd name="T85" fmla="*/ 282 h 414"/>
              <a:gd name="T86" fmla="*/ 287 w 348"/>
              <a:gd name="T87" fmla="*/ 227 h 414"/>
              <a:gd name="T88" fmla="*/ 302 w 348"/>
              <a:gd name="T89" fmla="*/ 289 h 414"/>
              <a:gd name="T90" fmla="*/ 233 w 348"/>
              <a:gd name="T91" fmla="*/ 297 h 414"/>
              <a:gd name="T92" fmla="*/ 287 w 348"/>
              <a:gd name="T93" fmla="*/ 282 h 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48" h="414">
                <a:moveTo>
                  <a:pt x="340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406"/>
                  <a:pt x="0" y="406"/>
                  <a:pt x="0" y="406"/>
                </a:cubicBezTo>
                <a:cubicBezTo>
                  <a:pt x="0" y="410"/>
                  <a:pt x="4" y="414"/>
                  <a:pt x="8" y="414"/>
                </a:cubicBezTo>
                <a:cubicBezTo>
                  <a:pt x="340" y="414"/>
                  <a:pt x="340" y="414"/>
                  <a:pt x="340" y="414"/>
                </a:cubicBezTo>
                <a:cubicBezTo>
                  <a:pt x="344" y="414"/>
                  <a:pt x="348" y="410"/>
                  <a:pt x="348" y="406"/>
                </a:cubicBezTo>
                <a:cubicBezTo>
                  <a:pt x="348" y="8"/>
                  <a:pt x="348" y="8"/>
                  <a:pt x="348" y="8"/>
                </a:cubicBezTo>
                <a:cubicBezTo>
                  <a:pt x="348" y="4"/>
                  <a:pt x="344" y="0"/>
                  <a:pt x="340" y="0"/>
                </a:cubicBezTo>
                <a:close/>
                <a:moveTo>
                  <a:pt x="333" y="399"/>
                </a:moveTo>
                <a:cubicBezTo>
                  <a:pt x="15" y="399"/>
                  <a:pt x="15" y="399"/>
                  <a:pt x="15" y="399"/>
                </a:cubicBezTo>
                <a:cubicBezTo>
                  <a:pt x="15" y="15"/>
                  <a:pt x="15" y="15"/>
                  <a:pt x="15" y="15"/>
                </a:cubicBezTo>
                <a:cubicBezTo>
                  <a:pt x="333" y="15"/>
                  <a:pt x="333" y="15"/>
                  <a:pt x="333" y="15"/>
                </a:cubicBezTo>
                <a:lnTo>
                  <a:pt x="333" y="399"/>
                </a:lnTo>
                <a:close/>
                <a:moveTo>
                  <a:pt x="33" y="104"/>
                </a:moveTo>
                <a:cubicBezTo>
                  <a:pt x="33" y="43"/>
                  <a:pt x="33" y="43"/>
                  <a:pt x="33" y="43"/>
                </a:cubicBezTo>
                <a:cubicBezTo>
                  <a:pt x="33" y="39"/>
                  <a:pt x="37" y="36"/>
                  <a:pt x="41" y="36"/>
                </a:cubicBezTo>
                <a:cubicBezTo>
                  <a:pt x="307" y="36"/>
                  <a:pt x="307" y="36"/>
                  <a:pt x="307" y="36"/>
                </a:cubicBezTo>
                <a:cubicBezTo>
                  <a:pt x="311" y="36"/>
                  <a:pt x="315" y="39"/>
                  <a:pt x="315" y="43"/>
                </a:cubicBezTo>
                <a:cubicBezTo>
                  <a:pt x="315" y="104"/>
                  <a:pt x="315" y="104"/>
                  <a:pt x="315" y="104"/>
                </a:cubicBezTo>
                <a:cubicBezTo>
                  <a:pt x="315" y="108"/>
                  <a:pt x="311" y="111"/>
                  <a:pt x="307" y="111"/>
                </a:cubicBezTo>
                <a:cubicBezTo>
                  <a:pt x="41" y="111"/>
                  <a:pt x="41" y="111"/>
                  <a:pt x="41" y="111"/>
                </a:cubicBezTo>
                <a:cubicBezTo>
                  <a:pt x="37" y="111"/>
                  <a:pt x="33" y="108"/>
                  <a:pt x="33" y="104"/>
                </a:cubicBezTo>
                <a:close/>
                <a:moveTo>
                  <a:pt x="108" y="141"/>
                </a:moveTo>
                <a:cubicBezTo>
                  <a:pt x="123" y="141"/>
                  <a:pt x="123" y="141"/>
                  <a:pt x="123" y="141"/>
                </a:cubicBezTo>
                <a:cubicBezTo>
                  <a:pt x="123" y="203"/>
                  <a:pt x="123" y="203"/>
                  <a:pt x="123" y="203"/>
                </a:cubicBezTo>
                <a:cubicBezTo>
                  <a:pt x="123" y="207"/>
                  <a:pt x="119" y="210"/>
                  <a:pt x="115" y="210"/>
                </a:cubicBezTo>
                <a:cubicBezTo>
                  <a:pt x="53" y="210"/>
                  <a:pt x="53" y="210"/>
                  <a:pt x="53" y="210"/>
                </a:cubicBezTo>
                <a:cubicBezTo>
                  <a:pt x="53" y="195"/>
                  <a:pt x="53" y="195"/>
                  <a:pt x="53" y="195"/>
                </a:cubicBezTo>
                <a:cubicBezTo>
                  <a:pt x="108" y="195"/>
                  <a:pt x="108" y="195"/>
                  <a:pt x="108" y="195"/>
                </a:cubicBezTo>
                <a:lnTo>
                  <a:pt x="108" y="141"/>
                </a:lnTo>
                <a:close/>
                <a:moveTo>
                  <a:pt x="198" y="141"/>
                </a:moveTo>
                <a:cubicBezTo>
                  <a:pt x="212" y="141"/>
                  <a:pt x="212" y="141"/>
                  <a:pt x="212" y="141"/>
                </a:cubicBezTo>
                <a:cubicBezTo>
                  <a:pt x="212" y="203"/>
                  <a:pt x="212" y="203"/>
                  <a:pt x="212" y="203"/>
                </a:cubicBezTo>
                <a:cubicBezTo>
                  <a:pt x="212" y="207"/>
                  <a:pt x="209" y="210"/>
                  <a:pt x="205" y="210"/>
                </a:cubicBezTo>
                <a:cubicBezTo>
                  <a:pt x="143" y="210"/>
                  <a:pt x="143" y="210"/>
                  <a:pt x="143" y="210"/>
                </a:cubicBezTo>
                <a:cubicBezTo>
                  <a:pt x="143" y="195"/>
                  <a:pt x="143" y="195"/>
                  <a:pt x="143" y="195"/>
                </a:cubicBezTo>
                <a:cubicBezTo>
                  <a:pt x="198" y="195"/>
                  <a:pt x="198" y="195"/>
                  <a:pt x="198" y="195"/>
                </a:cubicBezTo>
                <a:lnTo>
                  <a:pt x="198" y="141"/>
                </a:lnTo>
                <a:close/>
                <a:moveTo>
                  <a:pt x="287" y="141"/>
                </a:moveTo>
                <a:cubicBezTo>
                  <a:pt x="302" y="141"/>
                  <a:pt x="302" y="141"/>
                  <a:pt x="302" y="141"/>
                </a:cubicBezTo>
                <a:cubicBezTo>
                  <a:pt x="302" y="203"/>
                  <a:pt x="302" y="203"/>
                  <a:pt x="302" y="203"/>
                </a:cubicBezTo>
                <a:cubicBezTo>
                  <a:pt x="302" y="207"/>
                  <a:pt x="299" y="210"/>
                  <a:pt x="295" y="210"/>
                </a:cubicBezTo>
                <a:cubicBezTo>
                  <a:pt x="233" y="210"/>
                  <a:pt x="233" y="210"/>
                  <a:pt x="233" y="210"/>
                </a:cubicBezTo>
                <a:cubicBezTo>
                  <a:pt x="233" y="195"/>
                  <a:pt x="233" y="195"/>
                  <a:pt x="233" y="195"/>
                </a:cubicBezTo>
                <a:cubicBezTo>
                  <a:pt x="287" y="195"/>
                  <a:pt x="287" y="195"/>
                  <a:pt x="287" y="195"/>
                </a:cubicBezTo>
                <a:lnTo>
                  <a:pt x="287" y="141"/>
                </a:lnTo>
                <a:close/>
                <a:moveTo>
                  <a:pt x="108" y="314"/>
                </a:moveTo>
                <a:cubicBezTo>
                  <a:pt x="123" y="314"/>
                  <a:pt x="123" y="314"/>
                  <a:pt x="123" y="314"/>
                </a:cubicBezTo>
                <a:cubicBezTo>
                  <a:pt x="123" y="376"/>
                  <a:pt x="123" y="376"/>
                  <a:pt x="123" y="376"/>
                </a:cubicBezTo>
                <a:cubicBezTo>
                  <a:pt x="123" y="380"/>
                  <a:pt x="119" y="384"/>
                  <a:pt x="115" y="384"/>
                </a:cubicBezTo>
                <a:cubicBezTo>
                  <a:pt x="53" y="384"/>
                  <a:pt x="53" y="384"/>
                  <a:pt x="53" y="384"/>
                </a:cubicBezTo>
                <a:cubicBezTo>
                  <a:pt x="53" y="369"/>
                  <a:pt x="53" y="369"/>
                  <a:pt x="53" y="369"/>
                </a:cubicBezTo>
                <a:cubicBezTo>
                  <a:pt x="108" y="369"/>
                  <a:pt x="108" y="369"/>
                  <a:pt x="108" y="369"/>
                </a:cubicBezTo>
                <a:lnTo>
                  <a:pt x="108" y="314"/>
                </a:lnTo>
                <a:close/>
                <a:moveTo>
                  <a:pt x="198" y="314"/>
                </a:moveTo>
                <a:cubicBezTo>
                  <a:pt x="212" y="314"/>
                  <a:pt x="212" y="314"/>
                  <a:pt x="212" y="314"/>
                </a:cubicBezTo>
                <a:cubicBezTo>
                  <a:pt x="212" y="376"/>
                  <a:pt x="212" y="376"/>
                  <a:pt x="212" y="376"/>
                </a:cubicBezTo>
                <a:cubicBezTo>
                  <a:pt x="212" y="380"/>
                  <a:pt x="209" y="384"/>
                  <a:pt x="205" y="384"/>
                </a:cubicBezTo>
                <a:cubicBezTo>
                  <a:pt x="143" y="384"/>
                  <a:pt x="143" y="384"/>
                  <a:pt x="143" y="384"/>
                </a:cubicBezTo>
                <a:cubicBezTo>
                  <a:pt x="143" y="369"/>
                  <a:pt x="143" y="369"/>
                  <a:pt x="143" y="369"/>
                </a:cubicBezTo>
                <a:cubicBezTo>
                  <a:pt x="198" y="369"/>
                  <a:pt x="198" y="369"/>
                  <a:pt x="198" y="369"/>
                </a:cubicBezTo>
                <a:lnTo>
                  <a:pt x="198" y="314"/>
                </a:lnTo>
                <a:close/>
                <a:moveTo>
                  <a:pt x="287" y="314"/>
                </a:moveTo>
                <a:cubicBezTo>
                  <a:pt x="302" y="314"/>
                  <a:pt x="302" y="314"/>
                  <a:pt x="302" y="314"/>
                </a:cubicBezTo>
                <a:cubicBezTo>
                  <a:pt x="302" y="376"/>
                  <a:pt x="302" y="376"/>
                  <a:pt x="302" y="376"/>
                </a:cubicBezTo>
                <a:cubicBezTo>
                  <a:pt x="302" y="380"/>
                  <a:pt x="299" y="384"/>
                  <a:pt x="295" y="384"/>
                </a:cubicBezTo>
                <a:cubicBezTo>
                  <a:pt x="233" y="384"/>
                  <a:pt x="233" y="384"/>
                  <a:pt x="233" y="384"/>
                </a:cubicBezTo>
                <a:cubicBezTo>
                  <a:pt x="233" y="369"/>
                  <a:pt x="233" y="369"/>
                  <a:pt x="233" y="369"/>
                </a:cubicBezTo>
                <a:cubicBezTo>
                  <a:pt x="287" y="369"/>
                  <a:pt x="287" y="369"/>
                  <a:pt x="287" y="369"/>
                </a:cubicBezTo>
                <a:lnTo>
                  <a:pt x="287" y="314"/>
                </a:lnTo>
                <a:close/>
                <a:moveTo>
                  <a:pt x="108" y="227"/>
                </a:moveTo>
                <a:cubicBezTo>
                  <a:pt x="123" y="227"/>
                  <a:pt x="123" y="227"/>
                  <a:pt x="123" y="227"/>
                </a:cubicBezTo>
                <a:cubicBezTo>
                  <a:pt x="123" y="289"/>
                  <a:pt x="123" y="289"/>
                  <a:pt x="123" y="289"/>
                </a:cubicBezTo>
                <a:cubicBezTo>
                  <a:pt x="123" y="293"/>
                  <a:pt x="119" y="297"/>
                  <a:pt x="115" y="297"/>
                </a:cubicBezTo>
                <a:cubicBezTo>
                  <a:pt x="53" y="297"/>
                  <a:pt x="53" y="297"/>
                  <a:pt x="53" y="297"/>
                </a:cubicBezTo>
                <a:cubicBezTo>
                  <a:pt x="53" y="282"/>
                  <a:pt x="53" y="282"/>
                  <a:pt x="53" y="282"/>
                </a:cubicBezTo>
                <a:cubicBezTo>
                  <a:pt x="108" y="282"/>
                  <a:pt x="108" y="282"/>
                  <a:pt x="108" y="282"/>
                </a:cubicBezTo>
                <a:lnTo>
                  <a:pt x="108" y="227"/>
                </a:lnTo>
                <a:close/>
                <a:moveTo>
                  <a:pt x="198" y="227"/>
                </a:moveTo>
                <a:cubicBezTo>
                  <a:pt x="212" y="227"/>
                  <a:pt x="212" y="227"/>
                  <a:pt x="212" y="227"/>
                </a:cubicBezTo>
                <a:cubicBezTo>
                  <a:pt x="212" y="289"/>
                  <a:pt x="212" y="289"/>
                  <a:pt x="212" y="289"/>
                </a:cubicBezTo>
                <a:cubicBezTo>
                  <a:pt x="212" y="293"/>
                  <a:pt x="209" y="297"/>
                  <a:pt x="205" y="297"/>
                </a:cubicBezTo>
                <a:cubicBezTo>
                  <a:pt x="143" y="297"/>
                  <a:pt x="143" y="297"/>
                  <a:pt x="143" y="297"/>
                </a:cubicBezTo>
                <a:cubicBezTo>
                  <a:pt x="143" y="282"/>
                  <a:pt x="143" y="282"/>
                  <a:pt x="143" y="282"/>
                </a:cubicBezTo>
                <a:cubicBezTo>
                  <a:pt x="198" y="282"/>
                  <a:pt x="198" y="282"/>
                  <a:pt x="198" y="282"/>
                </a:cubicBezTo>
                <a:lnTo>
                  <a:pt x="198" y="227"/>
                </a:lnTo>
                <a:close/>
                <a:moveTo>
                  <a:pt x="287" y="227"/>
                </a:moveTo>
                <a:cubicBezTo>
                  <a:pt x="302" y="227"/>
                  <a:pt x="302" y="227"/>
                  <a:pt x="302" y="227"/>
                </a:cubicBezTo>
                <a:cubicBezTo>
                  <a:pt x="302" y="289"/>
                  <a:pt x="302" y="289"/>
                  <a:pt x="302" y="289"/>
                </a:cubicBezTo>
                <a:cubicBezTo>
                  <a:pt x="302" y="293"/>
                  <a:pt x="299" y="297"/>
                  <a:pt x="295" y="297"/>
                </a:cubicBezTo>
                <a:cubicBezTo>
                  <a:pt x="233" y="297"/>
                  <a:pt x="233" y="297"/>
                  <a:pt x="233" y="297"/>
                </a:cubicBezTo>
                <a:cubicBezTo>
                  <a:pt x="233" y="282"/>
                  <a:pt x="233" y="282"/>
                  <a:pt x="233" y="282"/>
                </a:cubicBezTo>
                <a:cubicBezTo>
                  <a:pt x="287" y="282"/>
                  <a:pt x="287" y="282"/>
                  <a:pt x="287" y="282"/>
                </a:cubicBezTo>
                <a:lnTo>
                  <a:pt x="287" y="2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51428" tIns="25715" rIns="51428" bIns="25715" numCol="1" anchor="t" anchorCtr="0" compatLnSpc="1">
            <a:prstTxWarp prst="textNoShape">
              <a:avLst/>
            </a:prstTxWarp>
          </a:bodyPr>
          <a:lstStyle/>
          <a:p>
            <a:endParaRPr lang="en-US" sz="1013"/>
          </a:p>
        </p:txBody>
      </p:sp>
      <p:sp>
        <p:nvSpPr>
          <p:cNvPr id="85" name="Freeform 80"/>
          <p:cNvSpPr>
            <a:spLocks noEditPoints="1"/>
          </p:cNvSpPr>
          <p:nvPr/>
        </p:nvSpPr>
        <p:spPr bwMode="auto">
          <a:xfrm>
            <a:off x="1233568" y="3284348"/>
            <a:ext cx="219881" cy="312557"/>
          </a:xfrm>
          <a:custGeom>
            <a:avLst/>
            <a:gdLst>
              <a:gd name="T0" fmla="*/ 273 w 280"/>
              <a:gd name="T1" fmla="*/ 0 h 413"/>
              <a:gd name="T2" fmla="*/ 7 w 280"/>
              <a:gd name="T3" fmla="*/ 0 h 413"/>
              <a:gd name="T4" fmla="*/ 0 w 280"/>
              <a:gd name="T5" fmla="*/ 7 h 413"/>
              <a:gd name="T6" fmla="*/ 0 w 280"/>
              <a:gd name="T7" fmla="*/ 406 h 413"/>
              <a:gd name="T8" fmla="*/ 7 w 280"/>
              <a:gd name="T9" fmla="*/ 413 h 413"/>
              <a:gd name="T10" fmla="*/ 273 w 280"/>
              <a:gd name="T11" fmla="*/ 413 h 413"/>
              <a:gd name="T12" fmla="*/ 280 w 280"/>
              <a:gd name="T13" fmla="*/ 406 h 413"/>
              <a:gd name="T14" fmla="*/ 280 w 280"/>
              <a:gd name="T15" fmla="*/ 7 h 413"/>
              <a:gd name="T16" fmla="*/ 273 w 280"/>
              <a:gd name="T17" fmla="*/ 0 h 413"/>
              <a:gd name="T18" fmla="*/ 266 w 280"/>
              <a:gd name="T19" fmla="*/ 398 h 413"/>
              <a:gd name="T20" fmla="*/ 14 w 280"/>
              <a:gd name="T21" fmla="*/ 398 h 413"/>
              <a:gd name="T22" fmla="*/ 14 w 280"/>
              <a:gd name="T23" fmla="*/ 14 h 413"/>
              <a:gd name="T24" fmla="*/ 266 w 280"/>
              <a:gd name="T25" fmla="*/ 14 h 413"/>
              <a:gd name="T26" fmla="*/ 266 w 280"/>
              <a:gd name="T27" fmla="*/ 398 h 413"/>
              <a:gd name="T28" fmla="*/ 108 w 280"/>
              <a:gd name="T29" fmla="*/ 81 h 413"/>
              <a:gd name="T30" fmla="*/ 174 w 280"/>
              <a:gd name="T31" fmla="*/ 81 h 413"/>
              <a:gd name="T32" fmla="*/ 198 w 280"/>
              <a:gd name="T33" fmla="*/ 57 h 413"/>
              <a:gd name="T34" fmla="*/ 174 w 280"/>
              <a:gd name="T35" fmla="*/ 33 h 413"/>
              <a:gd name="T36" fmla="*/ 108 w 280"/>
              <a:gd name="T37" fmla="*/ 33 h 413"/>
              <a:gd name="T38" fmla="*/ 84 w 280"/>
              <a:gd name="T39" fmla="*/ 57 h 413"/>
              <a:gd name="T40" fmla="*/ 108 w 280"/>
              <a:gd name="T41" fmla="*/ 81 h 413"/>
              <a:gd name="T42" fmla="*/ 108 w 280"/>
              <a:gd name="T43" fmla="*/ 48 h 413"/>
              <a:gd name="T44" fmla="*/ 174 w 280"/>
              <a:gd name="T45" fmla="*/ 48 h 413"/>
              <a:gd name="T46" fmla="*/ 184 w 280"/>
              <a:gd name="T47" fmla="*/ 57 h 413"/>
              <a:gd name="T48" fmla="*/ 174 w 280"/>
              <a:gd name="T49" fmla="*/ 66 h 413"/>
              <a:gd name="T50" fmla="*/ 108 w 280"/>
              <a:gd name="T51" fmla="*/ 66 h 413"/>
              <a:gd name="T52" fmla="*/ 99 w 280"/>
              <a:gd name="T53" fmla="*/ 57 h 413"/>
              <a:gd name="T54" fmla="*/ 108 w 280"/>
              <a:gd name="T55" fmla="*/ 48 h 413"/>
              <a:gd name="T56" fmla="*/ 140 w 280"/>
              <a:gd name="T57" fmla="*/ 207 h 413"/>
              <a:gd name="T58" fmla="*/ 73 w 280"/>
              <a:gd name="T59" fmla="*/ 207 h 413"/>
              <a:gd name="T60" fmla="*/ 73 w 280"/>
              <a:gd name="T61" fmla="*/ 140 h 413"/>
              <a:gd name="T62" fmla="*/ 140 w 280"/>
              <a:gd name="T63" fmla="*/ 140 h 413"/>
              <a:gd name="T64" fmla="*/ 140 w 280"/>
              <a:gd name="T65" fmla="*/ 207 h 413"/>
              <a:gd name="T66" fmla="*/ 206 w 280"/>
              <a:gd name="T67" fmla="*/ 280 h 413"/>
              <a:gd name="T68" fmla="*/ 74 w 280"/>
              <a:gd name="T69" fmla="*/ 280 h 413"/>
              <a:gd name="T70" fmla="*/ 74 w 280"/>
              <a:gd name="T71" fmla="*/ 266 h 413"/>
              <a:gd name="T72" fmla="*/ 206 w 280"/>
              <a:gd name="T73" fmla="*/ 266 h 413"/>
              <a:gd name="T74" fmla="*/ 206 w 280"/>
              <a:gd name="T75" fmla="*/ 280 h 413"/>
              <a:gd name="T76" fmla="*/ 75 w 280"/>
              <a:gd name="T77" fmla="*/ 232 h 413"/>
              <a:gd name="T78" fmla="*/ 207 w 280"/>
              <a:gd name="T79" fmla="*/ 232 h 413"/>
              <a:gd name="T80" fmla="*/ 207 w 280"/>
              <a:gd name="T81" fmla="*/ 247 h 413"/>
              <a:gd name="T82" fmla="*/ 75 w 280"/>
              <a:gd name="T83" fmla="*/ 247 h 413"/>
              <a:gd name="T84" fmla="*/ 75 w 280"/>
              <a:gd name="T85" fmla="*/ 232 h 413"/>
              <a:gd name="T86" fmla="*/ 74 w 280"/>
              <a:gd name="T87" fmla="*/ 313 h 413"/>
              <a:gd name="T88" fmla="*/ 74 w 280"/>
              <a:gd name="T89" fmla="*/ 299 h 413"/>
              <a:gd name="T90" fmla="*/ 206 w 280"/>
              <a:gd name="T91" fmla="*/ 299 h 413"/>
              <a:gd name="T92" fmla="*/ 206 w 280"/>
              <a:gd name="T93" fmla="*/ 313 h 413"/>
              <a:gd name="T94" fmla="*/ 74 w 280"/>
              <a:gd name="T95" fmla="*/ 313 h 413"/>
              <a:gd name="T96" fmla="*/ 206 w 280"/>
              <a:gd name="T97" fmla="*/ 347 h 413"/>
              <a:gd name="T98" fmla="*/ 73 w 280"/>
              <a:gd name="T99" fmla="*/ 347 h 413"/>
              <a:gd name="T100" fmla="*/ 73 w 280"/>
              <a:gd name="T101" fmla="*/ 332 h 413"/>
              <a:gd name="T102" fmla="*/ 206 w 280"/>
              <a:gd name="T103" fmla="*/ 332 h 413"/>
              <a:gd name="T104" fmla="*/ 206 w 280"/>
              <a:gd name="T105" fmla="*/ 347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80" h="413">
                <a:moveTo>
                  <a:pt x="273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406"/>
                  <a:pt x="0" y="406"/>
                  <a:pt x="0" y="406"/>
                </a:cubicBezTo>
                <a:cubicBezTo>
                  <a:pt x="0" y="410"/>
                  <a:pt x="3" y="413"/>
                  <a:pt x="7" y="413"/>
                </a:cubicBezTo>
                <a:cubicBezTo>
                  <a:pt x="273" y="413"/>
                  <a:pt x="273" y="413"/>
                  <a:pt x="273" y="413"/>
                </a:cubicBezTo>
                <a:cubicBezTo>
                  <a:pt x="277" y="413"/>
                  <a:pt x="280" y="410"/>
                  <a:pt x="280" y="406"/>
                </a:cubicBezTo>
                <a:cubicBezTo>
                  <a:pt x="280" y="7"/>
                  <a:pt x="280" y="7"/>
                  <a:pt x="280" y="7"/>
                </a:cubicBezTo>
                <a:cubicBezTo>
                  <a:pt x="280" y="3"/>
                  <a:pt x="277" y="0"/>
                  <a:pt x="273" y="0"/>
                </a:cubicBezTo>
                <a:close/>
                <a:moveTo>
                  <a:pt x="266" y="398"/>
                </a:moveTo>
                <a:cubicBezTo>
                  <a:pt x="14" y="398"/>
                  <a:pt x="14" y="398"/>
                  <a:pt x="14" y="398"/>
                </a:cubicBezTo>
                <a:cubicBezTo>
                  <a:pt x="14" y="14"/>
                  <a:pt x="14" y="14"/>
                  <a:pt x="14" y="14"/>
                </a:cubicBezTo>
                <a:cubicBezTo>
                  <a:pt x="266" y="14"/>
                  <a:pt x="266" y="14"/>
                  <a:pt x="266" y="14"/>
                </a:cubicBezTo>
                <a:lnTo>
                  <a:pt x="266" y="398"/>
                </a:lnTo>
                <a:close/>
                <a:moveTo>
                  <a:pt x="108" y="81"/>
                </a:moveTo>
                <a:cubicBezTo>
                  <a:pt x="174" y="81"/>
                  <a:pt x="174" y="81"/>
                  <a:pt x="174" y="81"/>
                </a:cubicBezTo>
                <a:cubicBezTo>
                  <a:pt x="187" y="81"/>
                  <a:pt x="198" y="70"/>
                  <a:pt x="198" y="57"/>
                </a:cubicBezTo>
                <a:cubicBezTo>
                  <a:pt x="198" y="44"/>
                  <a:pt x="187" y="33"/>
                  <a:pt x="174" y="33"/>
                </a:cubicBezTo>
                <a:cubicBezTo>
                  <a:pt x="108" y="33"/>
                  <a:pt x="108" y="33"/>
                  <a:pt x="108" y="33"/>
                </a:cubicBezTo>
                <a:cubicBezTo>
                  <a:pt x="95" y="33"/>
                  <a:pt x="84" y="44"/>
                  <a:pt x="84" y="57"/>
                </a:cubicBezTo>
                <a:cubicBezTo>
                  <a:pt x="84" y="70"/>
                  <a:pt x="95" y="81"/>
                  <a:pt x="108" y="81"/>
                </a:cubicBezTo>
                <a:close/>
                <a:moveTo>
                  <a:pt x="108" y="48"/>
                </a:moveTo>
                <a:cubicBezTo>
                  <a:pt x="174" y="48"/>
                  <a:pt x="174" y="48"/>
                  <a:pt x="174" y="48"/>
                </a:cubicBezTo>
                <a:cubicBezTo>
                  <a:pt x="179" y="48"/>
                  <a:pt x="184" y="52"/>
                  <a:pt x="184" y="57"/>
                </a:cubicBezTo>
                <a:cubicBezTo>
                  <a:pt x="184" y="62"/>
                  <a:pt x="179" y="66"/>
                  <a:pt x="174" y="66"/>
                </a:cubicBezTo>
                <a:cubicBezTo>
                  <a:pt x="108" y="66"/>
                  <a:pt x="108" y="66"/>
                  <a:pt x="108" y="66"/>
                </a:cubicBezTo>
                <a:cubicBezTo>
                  <a:pt x="103" y="66"/>
                  <a:pt x="99" y="62"/>
                  <a:pt x="99" y="57"/>
                </a:cubicBezTo>
                <a:cubicBezTo>
                  <a:pt x="99" y="52"/>
                  <a:pt x="103" y="48"/>
                  <a:pt x="108" y="48"/>
                </a:cubicBezTo>
                <a:close/>
                <a:moveTo>
                  <a:pt x="140" y="207"/>
                </a:moveTo>
                <a:cubicBezTo>
                  <a:pt x="73" y="207"/>
                  <a:pt x="73" y="207"/>
                  <a:pt x="73" y="207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140" y="140"/>
                  <a:pt x="140" y="140"/>
                  <a:pt x="140" y="140"/>
                </a:cubicBezTo>
                <a:lnTo>
                  <a:pt x="140" y="207"/>
                </a:lnTo>
                <a:close/>
                <a:moveTo>
                  <a:pt x="206" y="280"/>
                </a:moveTo>
                <a:cubicBezTo>
                  <a:pt x="74" y="280"/>
                  <a:pt x="74" y="280"/>
                  <a:pt x="74" y="280"/>
                </a:cubicBezTo>
                <a:cubicBezTo>
                  <a:pt x="74" y="266"/>
                  <a:pt x="74" y="266"/>
                  <a:pt x="74" y="266"/>
                </a:cubicBezTo>
                <a:cubicBezTo>
                  <a:pt x="206" y="266"/>
                  <a:pt x="206" y="266"/>
                  <a:pt x="206" y="266"/>
                </a:cubicBezTo>
                <a:lnTo>
                  <a:pt x="206" y="280"/>
                </a:lnTo>
                <a:close/>
                <a:moveTo>
                  <a:pt x="75" y="232"/>
                </a:moveTo>
                <a:cubicBezTo>
                  <a:pt x="207" y="232"/>
                  <a:pt x="207" y="232"/>
                  <a:pt x="207" y="232"/>
                </a:cubicBezTo>
                <a:cubicBezTo>
                  <a:pt x="207" y="247"/>
                  <a:pt x="207" y="247"/>
                  <a:pt x="207" y="247"/>
                </a:cubicBezTo>
                <a:cubicBezTo>
                  <a:pt x="75" y="247"/>
                  <a:pt x="75" y="247"/>
                  <a:pt x="75" y="247"/>
                </a:cubicBezTo>
                <a:lnTo>
                  <a:pt x="75" y="232"/>
                </a:lnTo>
                <a:close/>
                <a:moveTo>
                  <a:pt x="74" y="313"/>
                </a:moveTo>
                <a:cubicBezTo>
                  <a:pt x="74" y="299"/>
                  <a:pt x="74" y="299"/>
                  <a:pt x="74" y="299"/>
                </a:cubicBezTo>
                <a:cubicBezTo>
                  <a:pt x="206" y="299"/>
                  <a:pt x="206" y="299"/>
                  <a:pt x="206" y="299"/>
                </a:cubicBezTo>
                <a:cubicBezTo>
                  <a:pt x="206" y="313"/>
                  <a:pt x="206" y="313"/>
                  <a:pt x="206" y="313"/>
                </a:cubicBezTo>
                <a:lnTo>
                  <a:pt x="74" y="313"/>
                </a:lnTo>
                <a:close/>
                <a:moveTo>
                  <a:pt x="206" y="347"/>
                </a:moveTo>
                <a:cubicBezTo>
                  <a:pt x="73" y="347"/>
                  <a:pt x="73" y="347"/>
                  <a:pt x="73" y="347"/>
                </a:cubicBezTo>
                <a:cubicBezTo>
                  <a:pt x="73" y="332"/>
                  <a:pt x="73" y="332"/>
                  <a:pt x="73" y="332"/>
                </a:cubicBezTo>
                <a:cubicBezTo>
                  <a:pt x="206" y="332"/>
                  <a:pt x="206" y="332"/>
                  <a:pt x="206" y="332"/>
                </a:cubicBezTo>
                <a:lnTo>
                  <a:pt x="206" y="3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51428" tIns="25715" rIns="51428" bIns="25715" numCol="1" anchor="t" anchorCtr="0" compatLnSpc="1">
            <a:prstTxWarp prst="textNoShape">
              <a:avLst/>
            </a:prstTxWarp>
          </a:bodyPr>
          <a:lstStyle/>
          <a:p>
            <a:endParaRPr lang="en-US" sz="1013"/>
          </a:p>
        </p:txBody>
      </p:sp>
      <p:sp>
        <p:nvSpPr>
          <p:cNvPr id="86" name="TextBox 27"/>
          <p:cNvSpPr txBox="1"/>
          <p:nvPr/>
        </p:nvSpPr>
        <p:spPr>
          <a:xfrm>
            <a:off x="1449592" y="1613818"/>
            <a:ext cx="146385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500" dirty="0">
                <a:solidFill>
                  <a:schemeClr val="bg1"/>
                </a:solidFill>
                <a:latin typeface="华文细黑" pitchFamily="2" charset="-122"/>
                <a:ea typeface="华文细黑" pitchFamily="2" charset="-122"/>
                <a:cs typeface="华文黑体" pitchFamily="2" charset="-122"/>
              </a:rPr>
              <a:t>太难</a:t>
            </a:r>
            <a:endParaRPr lang="zh-CN" altLang="en-US" sz="1500" dirty="0">
              <a:solidFill>
                <a:schemeClr val="bg1"/>
              </a:solidFill>
              <a:latin typeface="华文细黑" pitchFamily="2" charset="-122"/>
              <a:ea typeface="华文细黑" pitchFamily="2" charset="-122"/>
              <a:cs typeface="华文黑体" pitchFamily="2" charset="-122"/>
            </a:endParaRPr>
          </a:p>
        </p:txBody>
      </p:sp>
      <p:sp>
        <p:nvSpPr>
          <p:cNvPr id="87" name="TextBox 28"/>
          <p:cNvSpPr txBox="1"/>
          <p:nvPr/>
        </p:nvSpPr>
        <p:spPr>
          <a:xfrm>
            <a:off x="1179560" y="1976790"/>
            <a:ext cx="313234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050" dirty="0">
                <a:solidFill>
                  <a:schemeClr val="bg1"/>
                </a:solidFill>
                <a:latin typeface="华文细黑" pitchFamily="2" charset="-122"/>
                <a:ea typeface="华文细黑" pitchFamily="2" charset="-122"/>
                <a:cs typeface="华文黑体" pitchFamily="2" charset="-122"/>
              </a:rPr>
              <a:t>太难啦太难啦太难啦太难啦</a:t>
            </a:r>
            <a:endParaRPr lang="zh-CN" altLang="en-US" sz="1050" dirty="0">
              <a:solidFill>
                <a:schemeClr val="bg1"/>
              </a:solidFill>
              <a:latin typeface="华文细黑" pitchFamily="2" charset="-122"/>
              <a:ea typeface="华文细黑" pitchFamily="2" charset="-122"/>
              <a:cs typeface="华文黑体" pitchFamily="2" charset="-122"/>
            </a:endParaRPr>
          </a:p>
          <a:p>
            <a:endParaRPr lang="zh-CN" altLang="en-US" sz="1050" dirty="0">
              <a:solidFill>
                <a:schemeClr val="bg1"/>
              </a:solidFill>
              <a:latin typeface="华文细黑" pitchFamily="2" charset="-122"/>
              <a:ea typeface="华文细黑" pitchFamily="2" charset="-122"/>
              <a:cs typeface="华文黑体" pitchFamily="2" charset="-122"/>
            </a:endParaRPr>
          </a:p>
          <a:p>
            <a:endParaRPr lang="zh-CN" altLang="en-US" sz="1050" dirty="0">
              <a:solidFill>
                <a:schemeClr val="bg1"/>
              </a:solidFill>
              <a:latin typeface="华文细黑" pitchFamily="2" charset="-122"/>
              <a:ea typeface="华文细黑" pitchFamily="2" charset="-122"/>
              <a:cs typeface="华文黑体" pitchFamily="2" charset="-122"/>
            </a:endParaRPr>
          </a:p>
          <a:p>
            <a:endParaRPr lang="zh-CN" altLang="en-US" sz="1050" dirty="0">
              <a:solidFill>
                <a:schemeClr val="bg1"/>
              </a:solidFill>
              <a:latin typeface="华文细黑" pitchFamily="2" charset="-122"/>
              <a:ea typeface="华文细黑" pitchFamily="2" charset="-122"/>
              <a:cs typeface="华文黑体" pitchFamily="2" charset="-122"/>
            </a:endParaRPr>
          </a:p>
          <a:p>
            <a:endParaRPr lang="zh-CN" altLang="en-US" sz="1050" dirty="0">
              <a:solidFill>
                <a:schemeClr val="bg1"/>
              </a:solidFill>
              <a:latin typeface="华文细黑" pitchFamily="2" charset="-122"/>
              <a:ea typeface="华文细黑" pitchFamily="2" charset="-122"/>
              <a:cs typeface="华文黑体" pitchFamily="2" charset="-122"/>
            </a:endParaRPr>
          </a:p>
        </p:txBody>
      </p:sp>
      <p:sp>
        <p:nvSpPr>
          <p:cNvPr id="88" name="TextBox 29"/>
          <p:cNvSpPr txBox="1"/>
          <p:nvPr/>
        </p:nvSpPr>
        <p:spPr>
          <a:xfrm>
            <a:off x="1449592" y="3289135"/>
            <a:ext cx="146385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500" dirty="0">
                <a:solidFill>
                  <a:schemeClr val="bg1"/>
                </a:solidFill>
                <a:latin typeface="华文黑体" pitchFamily="2" charset="-122"/>
                <a:ea typeface="华文黑体" pitchFamily="2" charset="-122"/>
                <a:cs typeface="华文黑体" pitchFamily="2" charset="-122"/>
              </a:rPr>
              <a:t>太简单</a:t>
            </a:r>
            <a:endParaRPr lang="zh-CN" altLang="en-US" sz="1500" dirty="0">
              <a:solidFill>
                <a:schemeClr val="bg1"/>
              </a:solidFill>
              <a:latin typeface="华文细黑" pitchFamily="2" charset="-122"/>
              <a:ea typeface="华文细黑" pitchFamily="2" charset="-122"/>
              <a:cs typeface="华文黑体" pitchFamily="2" charset="-122"/>
            </a:endParaRPr>
          </a:p>
        </p:txBody>
      </p:sp>
      <p:sp>
        <p:nvSpPr>
          <p:cNvPr id="89" name="TextBox 30"/>
          <p:cNvSpPr txBox="1"/>
          <p:nvPr/>
        </p:nvSpPr>
        <p:spPr>
          <a:xfrm>
            <a:off x="1179560" y="3652107"/>
            <a:ext cx="313234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050" dirty="0">
                <a:solidFill>
                  <a:schemeClr val="bg1"/>
                </a:solidFill>
                <a:latin typeface="华文细黑" pitchFamily="2" charset="-122"/>
                <a:ea typeface="华文细黑" pitchFamily="2" charset="-122"/>
                <a:cs typeface="华文黑体" pitchFamily="2" charset="-122"/>
              </a:rPr>
              <a:t>太简单太简单太无聊太无聊啦</a:t>
            </a:r>
            <a:endParaRPr lang="zh-CN" altLang="en-US" sz="1050" dirty="0">
              <a:solidFill>
                <a:schemeClr val="bg1"/>
              </a:solidFill>
              <a:latin typeface="华文细黑" pitchFamily="2" charset="-122"/>
              <a:ea typeface="华文细黑" pitchFamily="2" charset="-122"/>
              <a:cs typeface="华文黑体" pitchFamily="2" charset="-122"/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1233568" y="1451799"/>
            <a:ext cx="6183687" cy="540060"/>
            <a:chOff x="1558702" y="1628800"/>
            <a:chExt cx="8244916" cy="720080"/>
          </a:xfrm>
        </p:grpSpPr>
        <p:cxnSp>
          <p:nvCxnSpPr>
            <p:cNvPr id="91" name="直接连接符 6"/>
            <p:cNvCxnSpPr/>
            <p:nvPr/>
          </p:nvCxnSpPr>
          <p:spPr>
            <a:xfrm>
              <a:off x="1558702" y="1628800"/>
              <a:ext cx="8172908" cy="648072"/>
            </a:xfrm>
            <a:prstGeom prst="bentConnector3">
              <a:avLst>
                <a:gd name="adj1" fmla="val 99935"/>
              </a:avLst>
            </a:prstGeom>
            <a:ln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椭圆 91"/>
            <p:cNvSpPr/>
            <p:nvPr/>
          </p:nvSpPr>
          <p:spPr>
            <a:xfrm>
              <a:off x="9659602" y="2204864"/>
              <a:ext cx="144016" cy="14401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93" name="组合 92"/>
          <p:cNvGrpSpPr/>
          <p:nvPr/>
        </p:nvGrpSpPr>
        <p:grpSpPr>
          <a:xfrm flipV="1">
            <a:off x="1233568" y="3828063"/>
            <a:ext cx="6183687" cy="540060"/>
            <a:chOff x="1558702" y="5301208"/>
            <a:chExt cx="8244916" cy="720080"/>
          </a:xfrm>
        </p:grpSpPr>
        <p:cxnSp>
          <p:nvCxnSpPr>
            <p:cNvPr id="94" name="直接连接符 6"/>
            <p:cNvCxnSpPr/>
            <p:nvPr/>
          </p:nvCxnSpPr>
          <p:spPr>
            <a:xfrm>
              <a:off x="1558702" y="5301208"/>
              <a:ext cx="8172908" cy="648072"/>
            </a:xfrm>
            <a:prstGeom prst="bentConnector3">
              <a:avLst>
                <a:gd name="adj1" fmla="val 99935"/>
              </a:avLst>
            </a:prstGeom>
            <a:ln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椭圆 94"/>
            <p:cNvSpPr/>
            <p:nvPr/>
          </p:nvSpPr>
          <p:spPr>
            <a:xfrm>
              <a:off x="9659602" y="5877272"/>
              <a:ext cx="144016" cy="14401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75715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 animBg="1"/>
      <p:bldP spid="74" grpId="0" animBg="1"/>
      <p:bldP spid="84" grpId="0" animBg="1"/>
      <p:bldP spid="85" grpId="0" animBg="1"/>
      <p:bldP spid="86" grpId="0"/>
      <p:bldP spid="87" grpId="0"/>
      <p:bldP spid="88" grpId="0"/>
      <p:bldP spid="8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1938Mw9kkyV2XgRVpibQw"/>
</p:tagLst>
</file>

<file path=ppt/theme/theme1.xml><?xml version="1.0" encoding="utf-8"?>
<a:theme xmlns:a="http://schemas.openxmlformats.org/drawingml/2006/main" name="第一PPT，www.1ppt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1011</TotalTime>
  <Words>394</Words>
  <Application>Microsoft Macintosh PowerPoint</Application>
  <PresentationFormat>On-screen Show (16:9)</PresentationFormat>
  <Paragraphs>157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54" baseType="lpstr">
      <vt:lpstr>Brush Script MT</vt:lpstr>
      <vt:lpstr>方正姚体</vt:lpstr>
      <vt:lpstr>HelveticaNeueLT Pro 35 Th</vt:lpstr>
      <vt:lpstr>微软雅黑</vt:lpstr>
      <vt:lpstr>微软雅黑</vt:lpstr>
      <vt:lpstr>ＭＳ Ｐゴシック</vt:lpstr>
      <vt:lpstr>宋体</vt:lpstr>
      <vt:lpstr>华文细黑</vt:lpstr>
      <vt:lpstr>华文黑体</vt:lpstr>
      <vt:lpstr>方正兰亭粗黑简体</vt:lpstr>
      <vt:lpstr>Arial</vt:lpstr>
      <vt:lpstr>Calibri</vt:lpstr>
      <vt:lpstr>Calibri Light</vt:lpstr>
      <vt:lpstr>Cordia New</vt:lpstr>
      <vt:lpstr>Courier</vt:lpstr>
      <vt:lpstr>Microsoft Himalaya</vt:lpstr>
      <vt:lpstr>第一PPT，www.1ppt.com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爱丁顿</vt:lpstr>
      <vt:lpstr>PowerPoint Presentation</vt:lpstr>
      <vt:lpstr>PowerPoint Presentation</vt:lpstr>
      <vt:lpstr>PowerPoint Presentation</vt:lpstr>
    </vt:vector>
  </TitlesOfParts>
  <Company>http://www.ypppt.com/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紫色多边形</dc:title>
  <dc:creator>第一PPT模板网-WWW.1PPT.COM</dc:creator>
  <cp:keywords>第一PPT模板网-WWW.1PPT.COM</cp:keywords>
  <dc:description>http://www.ypppt.com/</dc:description>
  <cp:lastModifiedBy>KY0799</cp:lastModifiedBy>
  <cp:revision>39</cp:revision>
  <dcterms:created xsi:type="dcterms:W3CDTF">2016-12-13T08:58:41Z</dcterms:created>
  <dcterms:modified xsi:type="dcterms:W3CDTF">2018-05-10T16:04:31Z</dcterms:modified>
</cp:coreProperties>
</file>

<file path=docProps/thumbnail.jpeg>
</file>